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73" r:id="rId3"/>
    <p:sldId id="296" r:id="rId4"/>
    <p:sldId id="275" r:id="rId5"/>
    <p:sldId id="259" r:id="rId6"/>
    <p:sldId id="298" r:id="rId7"/>
    <p:sldId id="299" r:id="rId8"/>
    <p:sldId id="303" r:id="rId9"/>
    <p:sldId id="300" r:id="rId10"/>
    <p:sldId id="301" r:id="rId11"/>
    <p:sldId id="304" r:id="rId12"/>
    <p:sldId id="302" r:id="rId13"/>
    <p:sldId id="353" r:id="rId14"/>
    <p:sldId id="355" r:id="rId15"/>
    <p:sldId id="356" r:id="rId16"/>
    <p:sldId id="358" r:id="rId17"/>
    <p:sldId id="359" r:id="rId18"/>
    <p:sldId id="360" r:id="rId19"/>
    <p:sldId id="375" r:id="rId20"/>
    <p:sldId id="376" r:id="rId21"/>
    <p:sldId id="307" r:id="rId22"/>
    <p:sldId id="361" r:id="rId23"/>
    <p:sldId id="316" r:id="rId24"/>
    <p:sldId id="315" r:id="rId25"/>
    <p:sldId id="314" r:id="rId26"/>
    <p:sldId id="313" r:id="rId27"/>
    <p:sldId id="312" r:id="rId28"/>
    <p:sldId id="311" r:id="rId29"/>
    <p:sldId id="385" r:id="rId30"/>
    <p:sldId id="310" r:id="rId31"/>
    <p:sldId id="309" r:id="rId32"/>
    <p:sldId id="308" r:id="rId33"/>
    <p:sldId id="363" r:id="rId34"/>
    <p:sldId id="378" r:id="rId35"/>
    <p:sldId id="377" r:id="rId36"/>
    <p:sldId id="390" r:id="rId37"/>
    <p:sldId id="404" r:id="rId38"/>
    <p:sldId id="402" r:id="rId39"/>
    <p:sldId id="401" r:id="rId40"/>
    <p:sldId id="403" r:id="rId41"/>
    <p:sldId id="278" r:id="rId42"/>
    <p:sldId id="268" r:id="rId43"/>
    <p:sldId id="279" r:id="rId44"/>
    <p:sldId id="283" r:id="rId45"/>
    <p:sldId id="267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3" r:id="rId71"/>
    <p:sldId id="454" r:id="rId72"/>
    <p:sldId id="455" r:id="rId73"/>
    <p:sldId id="381" r:id="rId74"/>
    <p:sldId id="391" r:id="rId75"/>
    <p:sldId id="393" r:id="rId76"/>
    <p:sldId id="392" r:id="rId77"/>
    <p:sldId id="395" r:id="rId78"/>
    <p:sldId id="456" r:id="rId79"/>
    <p:sldId id="457" r:id="rId80"/>
    <p:sldId id="320" r:id="rId81"/>
    <p:sldId id="321" r:id="rId82"/>
    <p:sldId id="322" r:id="rId83"/>
    <p:sldId id="323" r:id="rId84"/>
    <p:sldId id="324" r:id="rId85"/>
    <p:sldId id="405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342" r:id="rId94"/>
    <p:sldId id="407" r:id="rId95"/>
    <p:sldId id="409" r:id="rId96"/>
    <p:sldId id="410" r:id="rId97"/>
    <p:sldId id="411" r:id="rId98"/>
    <p:sldId id="384" r:id="rId99"/>
    <p:sldId id="397" r:id="rId100"/>
    <p:sldId id="345" r:id="rId101"/>
    <p:sldId id="346" r:id="rId102"/>
    <p:sldId id="399" r:id="rId103"/>
    <p:sldId id="325" r:id="rId104"/>
    <p:sldId id="326" r:id="rId105"/>
    <p:sldId id="327" r:id="rId106"/>
    <p:sldId id="328" r:id="rId107"/>
    <p:sldId id="329" r:id="rId108"/>
    <p:sldId id="330" r:id="rId109"/>
    <p:sldId id="331" r:id="rId110"/>
    <p:sldId id="332" r:id="rId111"/>
    <p:sldId id="412" r:id="rId112"/>
    <p:sldId id="347" r:id="rId113"/>
    <p:sldId id="348" r:id="rId114"/>
    <p:sldId id="349" r:id="rId115"/>
    <p:sldId id="372" r:id="rId116"/>
    <p:sldId id="373" r:id="rId117"/>
    <p:sldId id="379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00"/>
    <a:srgbClr val="00660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1404" autoAdjust="0"/>
  </p:normalViewPr>
  <p:slideViewPr>
    <p:cSldViewPr snapToGrid="0">
      <p:cViewPr varScale="1">
        <p:scale>
          <a:sx n="71" d="100"/>
          <a:sy n="71" d="100"/>
        </p:scale>
        <p:origin x="1368" y="43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5FB9E5-7FAF-4A93-BF01-1F879A70D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87D7F-1972-4104-BCBB-D81FFEFC10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F170-23B6-42BC-B788-7245CFE03B7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42D1A-208A-4AA2-8CDE-FCB9D4783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BD87-9C62-441B-8516-6C42F2A03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43B5C-D4B7-49C0-8587-F80E86C7F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8BDC-F9BA-417A-AE3F-42A86702CD25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D19F8-A60D-4DCE-88EC-7E435D58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44180-11F4-A540-84C8-8301820BBB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9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2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79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3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03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20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21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4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44180-11F4-A540-84C8-8301820BBB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3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76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33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8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9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34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9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15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2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5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92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8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</a:t>
            </a:r>
            <a:r>
              <a:rPr lang="en-US" baseline="0" dirty="0"/>
              <a:t> </a:t>
            </a:r>
            <a:r>
              <a:rPr lang="en-US" dirty="0" err="1"/>
              <a:t>Mr.Thành</a:t>
            </a:r>
            <a:r>
              <a:rPr lang="en-US" baseline="0" dirty="0"/>
              <a:t> </a:t>
            </a:r>
            <a:r>
              <a:rPr lang="en-US" baseline="0" dirty="0" err="1"/>
              <a:t>muốn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bóng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mình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: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thoại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cài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app FFR. </a:t>
            </a:r>
          </a:p>
          <a:p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: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,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danh</a:t>
            </a:r>
            <a:r>
              <a:rPr lang="en-US" baseline="0" dirty="0"/>
              <a:t> </a:t>
            </a:r>
            <a:r>
              <a:rPr lang="en-US" baseline="0" dirty="0" err="1"/>
              <a:t>sách</a:t>
            </a:r>
            <a:r>
              <a:rPr lang="en-US" baseline="0" dirty="0"/>
              <a:t> </a:t>
            </a:r>
            <a:r>
              <a:rPr lang="en-US" baseline="0" dirty="0" err="1"/>
              <a:t>phù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do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gợi</a:t>
            </a:r>
            <a:r>
              <a:rPr lang="en-US" baseline="0" dirty="0"/>
              <a:t> ý.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mình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lựa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chủ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Linh</a:t>
            </a:r>
            <a:r>
              <a:rPr lang="en-US" baseline="0" dirty="0"/>
              <a:t> –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 </a:t>
            </a:r>
            <a:r>
              <a:rPr lang="en-US" baseline="0" dirty="0" err="1"/>
              <a:t>phù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cả</a:t>
            </a:r>
            <a:r>
              <a:rPr lang="en-US" baseline="0" dirty="0"/>
              <a:t> 2</a:t>
            </a:r>
          </a:p>
          <a:p>
            <a:r>
              <a:rPr lang="en-US" baseline="0" dirty="0"/>
              <a:t>B3: </a:t>
            </a:r>
            <a:r>
              <a:rPr lang="en-US" baseline="0" dirty="0" err="1"/>
              <a:t>Cuối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cài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khung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rảnh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, </a:t>
            </a:r>
            <a:r>
              <a:rPr lang="en-US" baseline="0" dirty="0" err="1"/>
              <a:t>trả</a:t>
            </a:r>
            <a:r>
              <a:rPr lang="en-US" baseline="0" dirty="0"/>
              <a:t> </a:t>
            </a:r>
            <a:r>
              <a:rPr lang="en-US" baseline="0" dirty="0" err="1"/>
              <a:t>tiền</a:t>
            </a:r>
            <a:r>
              <a:rPr lang="en-US" baseline="0" dirty="0"/>
              <a:t>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sân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44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57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1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77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7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0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90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5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7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9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19F8-A60D-4DCE-88EC-7E435D581C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C27D-1DC3-4A01-8C22-5ABC37D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8C4C8-BADE-4129-83DB-AEFB14AE5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82031-1A7E-4727-A828-7AA09CCB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D053-3B10-4AEC-8328-3701ED23C9EA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F676-3A3C-47E1-899D-12C76824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E9957-8FFC-4125-942D-D68C39A4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FD61-6FA8-40A9-88B7-2C97F4E6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2DEBA-50FD-4FD9-8658-D84961CDE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E38C7-4570-4EE1-9FD5-E37ED75E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ADCF-992F-4175-8F9F-314C945C049E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70A7B-EE35-4A79-9F52-EC274A44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5FE-09D4-4DC4-87EF-45CD027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3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DF381-C62C-4273-98B1-DFB3D2F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797DA-613D-4218-B90A-639D33BB2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77D1E-616A-47CE-BD5F-A0CE90FD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6C66-2915-42A6-AD4F-F80300B3188C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C780-5080-4D08-AE10-3962CC23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ED90-C94C-4BD8-A7D9-7EBB18CF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4FFB-72A1-4894-8753-F520774F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FB2C-888E-4ED9-9484-1CE5D0D0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54DA-59E2-4396-9B8A-0931E81D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68F7-BB19-45C8-9988-70B0038A39F8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8646-F1C5-4DEC-A651-8B8ECFC4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44BDE-FD84-4554-8CC1-8374FE90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48F9-7A67-49CD-B6C1-545760AF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B01EF-8389-4975-8689-6D6150F0B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1D535-292D-46A6-B56B-BEA9A793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2F6E-85A4-4D17-A5AF-62CB479FCBCD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64926-C0BA-48F8-81E7-E0D48290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4B75-FAA6-4307-918C-44A62CB8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6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E54D-B03E-4EE4-A226-35B9A52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959F5-3A2E-4CD3-B283-A4FB529DC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5B53A-033A-4705-8FD2-6A37D80DE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6DC1B-2574-4AAB-90BE-0BA3F3E6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480F2-48DE-4CBF-89D0-5921163D2950}" type="datetime1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AE448-7801-499C-961D-B7FAC039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757E3-2BFA-4FB1-92BF-9992B8ED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3BD6-EB79-421C-A4B6-3AA1BA2E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4297-1667-416F-852A-2767CC84C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20001-B9B8-428D-A7F3-4D93B37B6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93CE3-25BD-4FEE-A241-706C5AEBB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49070-BFD1-40A0-9B94-E927A46C3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FC38F-8F34-4175-B284-226AB5F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46DE-8E3B-4E18-B944-172F010123C1}" type="datetime1">
              <a:rPr lang="en-US" smtClean="0"/>
              <a:t>12/23/2017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DFC61-B24C-4FCF-9AE5-F2B18592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1B78B-7280-42CB-A00F-0A720EF2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0414-391C-4E18-B48E-2819989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9EA4A-5A6A-445D-BCAB-B7EE95B8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1D4AD-8021-4514-AB03-3DBDB594C2E6}" type="datetime1">
              <a:rPr lang="en-US" smtClean="0"/>
              <a:t>12/23/2017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A117E-E9B9-4BD3-8FAB-E9A7F0EC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E2C80-8DA8-4BD5-8510-B255919D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8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6D99D-2C44-4C42-8FE1-709676C6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49BD-9364-4279-9D3B-27AFE792B6EA}" type="datetime1">
              <a:rPr lang="en-US" smtClean="0"/>
              <a:t>12/23/2017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6830D-C802-4D72-8DF1-95D64741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9AFF-0A93-405B-AFA6-200E8C6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45F5-D4C6-4EBC-B7B5-158AC431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764F8-1605-4E8D-8664-8BBFD700A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D460E-3433-44CB-90E8-175526F9C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BB7CB-1537-48BA-9A22-9070709C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8FBD-3D41-4DAA-A11D-A3ED66EC696B}" type="datetime1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BF54C-EEAA-43FB-B894-71AC7726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CA5F0-FBAF-406F-8F4A-BD6D1DDE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118D-F2F8-4A26-8349-CB0D51DD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006B8-FD83-41CB-9350-B20110D6B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F1538-8F4C-4EFB-9F9C-D1F2AB11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7AF28-D60B-4C6A-A5DE-DF1BD6CA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31C1-3A0F-4121-BB41-DB2E1FA14048}" type="datetime1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99AF9-C5C1-465F-AD1C-D6F2E7DB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B99B5-2F34-4F86-B00D-D569150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7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5BB73-DF27-4188-AD27-23E31DE3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D6DB-D386-43FD-A770-BF244109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16278-D7C3-421D-B45B-102DDB9D8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2A1A-C62F-4F66-A80D-CEFC637D73D6}" type="datetime1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1C907-9BC8-444B-9D68-E3A30B4AC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09A2-294A-4675-B473-014EB0B5B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95A0D-A138-4070-B7CC-574E73A8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jpg"/><Relationship Id="rId4" Type="http://schemas.openxmlformats.org/officeDocument/2006/relationships/image" Target="../media/image11.gi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2.jpg"/><Relationship Id="rId4" Type="http://schemas.openxmlformats.org/officeDocument/2006/relationships/image" Target="../media/image11.gif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FBFA2C-2D87-4DA7-B787-E816C40363CC}"/>
              </a:ext>
            </a:extLst>
          </p:cNvPr>
          <p:cNvSpPr/>
          <p:nvPr/>
        </p:nvSpPr>
        <p:spPr>
          <a:xfrm>
            <a:off x="2716822" y="1004563"/>
            <a:ext cx="897830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noFill/>
                  <a:prstDash val="solid"/>
                </a:ln>
                <a:solidFill>
                  <a:srgbClr val="004600"/>
                </a:solidFill>
                <a:effectLst>
                  <a:outerShdw blurRad="12700" dist="38100" dir="2700000" algn="tl" rotWithShape="0">
                    <a:srgbClr val="92D05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Football Field</a:t>
            </a:r>
          </a:p>
          <a:p>
            <a:pPr algn="ctr"/>
            <a:r>
              <a:rPr lang="en-US" sz="7200" b="1" dirty="0">
                <a:ln w="9525">
                  <a:noFill/>
                  <a:prstDash val="solid"/>
                </a:ln>
                <a:solidFill>
                  <a:srgbClr val="004600"/>
                </a:solidFill>
                <a:effectLst>
                  <a:outerShdw blurRad="12700" dist="38100" dir="2700000" algn="tl" rotWithShape="0">
                    <a:srgbClr val="92D05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Reservation System</a:t>
            </a:r>
            <a:endParaRPr lang="en-US" sz="7200" b="1" cap="none" spc="0" dirty="0">
              <a:ln w="9525">
                <a:noFill/>
                <a:prstDash val="solid"/>
              </a:ln>
              <a:solidFill>
                <a:srgbClr val="004600"/>
              </a:solidFill>
              <a:effectLst>
                <a:outerShdw blurRad="12700" dist="38100" dir="2700000" algn="tl" rotWithShape="0">
                  <a:srgbClr val="92D05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6DF0F-AD81-4595-A20C-E5DB73DF852D}"/>
              </a:ext>
            </a:extLst>
          </p:cNvPr>
          <p:cNvSpPr txBox="1"/>
          <p:nvPr/>
        </p:nvSpPr>
        <p:spPr>
          <a:xfrm>
            <a:off x="2100201" y="4086288"/>
            <a:ext cx="1977593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SUPERVISOR:</a:t>
            </a: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25FAF-4250-4743-AE57-E13CE0607F82}"/>
              </a:ext>
            </a:extLst>
          </p:cNvPr>
          <p:cNvSpPr txBox="1"/>
          <p:nvPr/>
        </p:nvSpPr>
        <p:spPr>
          <a:xfrm>
            <a:off x="4476215" y="4086288"/>
            <a:ext cx="2680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Mr.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Kiều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Khánh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 Minh Quý – Leader</a:t>
            </a:r>
          </a:p>
          <a:p>
            <a:pPr>
              <a:spcAft>
                <a:spcPts val="300"/>
              </a:spcAft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Hữu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Phan Minh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Huấn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Phạm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Hiếu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44AC6-15E5-4431-9789-FAC53EFDDA9E}"/>
              </a:ext>
            </a:extLst>
          </p:cNvPr>
          <p:cNvSpPr/>
          <p:nvPr/>
        </p:nvSpPr>
        <p:spPr>
          <a:xfrm>
            <a:off x="4175381" y="4086288"/>
            <a:ext cx="65832" cy="163121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1187AB-69A0-4FDC-BA58-44193DD7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5" y="1337545"/>
            <a:ext cx="2204084" cy="1053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67C87A-C56C-4051-B43F-8E833F068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4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Notifies to members in team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8A7EE8-EFEA-47EA-8895-6AB7F074B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376757-515D-4657-B920-9089EA8FAFAB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59C54-B466-4D17-8D51-CF0361C04CBF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3388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4">
            <a:extLst>
              <a:ext uri="{FF2B5EF4-FFF2-40B4-BE49-F238E27FC236}">
                <a16:creationId xmlns:a16="http://schemas.microsoft.com/office/drawing/2014/main" id="{CE926A85-BAFF-49A1-AE56-F8771E7C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1"/>
            <a:ext cx="8607138" cy="5390210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A567EFB1-56EB-4535-B2EC-D533133A127A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36267-4F25-4C90-9F7D-F52E31C5D65A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players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860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9235249" y="1432727"/>
            <a:ext cx="1064738" cy="1330934"/>
          </a:xfrm>
          <a:prstGeom prst="wedgeRectCallout">
            <a:avLst>
              <a:gd name="adj1" fmla="val -163629"/>
              <a:gd name="adj2" fmla="val 1177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278174" y="2447068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28" y="1489817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5" name="Shape 910">
            <a:extLst>
              <a:ext uri="{FF2B5EF4-FFF2-40B4-BE49-F238E27FC236}">
                <a16:creationId xmlns:a16="http://schemas.microsoft.com/office/drawing/2014/main" id="{002F6C62-734F-4816-9E96-B34BBAC833F8}"/>
              </a:ext>
            </a:extLst>
          </p:cNvPr>
          <p:cNvSpPr/>
          <p:nvPr/>
        </p:nvSpPr>
        <p:spPr>
          <a:xfrm rot="8100000">
            <a:off x="6156713" y="436217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3AD706-6EA5-40AF-AAE6-C43A01800766}"/>
              </a:ext>
            </a:extLst>
          </p:cNvPr>
          <p:cNvSpPr/>
          <p:nvPr/>
        </p:nvSpPr>
        <p:spPr>
          <a:xfrm>
            <a:off x="5780449" y="2050774"/>
            <a:ext cx="2060261" cy="3324188"/>
          </a:xfrm>
          <a:custGeom>
            <a:avLst/>
            <a:gdLst>
              <a:gd name="connsiteX0" fmla="*/ 730522 w 2060261"/>
              <a:gd name="connsiteY0" fmla="*/ 0 h 3324188"/>
              <a:gd name="connsiteX1" fmla="*/ 846574 w 2060261"/>
              <a:gd name="connsiteY1" fmla="*/ 29840 h 3324188"/>
              <a:gd name="connsiteX2" fmla="*/ 2060261 w 2060261"/>
              <a:gd name="connsiteY2" fmla="*/ 1679530 h 3324188"/>
              <a:gd name="connsiteX3" fmla="*/ 1005275 w 2060261"/>
              <a:gd name="connsiteY3" fmla="*/ 3271135 h 3324188"/>
              <a:gd name="connsiteX4" fmla="*/ 860322 w 2060261"/>
              <a:gd name="connsiteY4" fmla="*/ 3324188 h 3324188"/>
              <a:gd name="connsiteX5" fmla="*/ 780458 w 2060261"/>
              <a:gd name="connsiteY5" fmla="*/ 3264468 h 3324188"/>
              <a:gd name="connsiteX6" fmla="*/ 0 w 2060261"/>
              <a:gd name="connsiteY6" fmla="*/ 1609541 h 3324188"/>
              <a:gd name="connsiteX7" fmla="*/ 628157 w 2060261"/>
              <a:gd name="connsiteY7" fmla="*/ 93035 h 332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0261" h="3324188">
                <a:moveTo>
                  <a:pt x="730522" y="0"/>
                </a:moveTo>
                <a:lnTo>
                  <a:pt x="846574" y="29840"/>
                </a:lnTo>
                <a:cubicBezTo>
                  <a:pt x="1549723" y="248542"/>
                  <a:pt x="2060261" y="904415"/>
                  <a:pt x="2060261" y="1679530"/>
                </a:cubicBezTo>
                <a:cubicBezTo>
                  <a:pt x="2060261" y="2395021"/>
                  <a:pt x="1625246" y="3008909"/>
                  <a:pt x="1005275" y="3271135"/>
                </a:cubicBezTo>
                <a:lnTo>
                  <a:pt x="860322" y="3324188"/>
                </a:lnTo>
                <a:lnTo>
                  <a:pt x="780458" y="3264468"/>
                </a:lnTo>
                <a:cubicBezTo>
                  <a:pt x="303813" y="2871105"/>
                  <a:pt x="0" y="2275803"/>
                  <a:pt x="0" y="1609541"/>
                </a:cubicBezTo>
                <a:cubicBezTo>
                  <a:pt x="0" y="1017309"/>
                  <a:pt x="240050" y="481143"/>
                  <a:pt x="628157" y="93035"/>
                </a:cubicBezTo>
                <a:close/>
              </a:path>
            </a:pathLst>
          </a:custGeom>
          <a:solidFill>
            <a:srgbClr val="FFFF00">
              <a:alpha val="36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3558012" cy="1632143"/>
          </a:xfrm>
          <a:prstGeom prst="wedgeRectCallout">
            <a:avLst>
              <a:gd name="adj1" fmla="val -66314"/>
              <a:gd name="adj2" fmla="val -70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1175" y="4282172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7037722" y="5418706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B881B5-03CF-4FF9-B2D6-153C4B118024}"/>
              </a:ext>
            </a:extLst>
          </p:cNvPr>
          <p:cNvSpPr txBox="1"/>
          <p:nvPr/>
        </p:nvSpPr>
        <p:spPr>
          <a:xfrm>
            <a:off x="9291237" y="5403584"/>
            <a:ext cx="97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2" descr="Hình ảnh có liên quan">
            <a:extLst>
              <a:ext uri="{FF2B5EF4-FFF2-40B4-BE49-F238E27FC236}">
                <a16:creationId xmlns:a16="http://schemas.microsoft.com/office/drawing/2014/main" id="{F2B6F66F-6218-42C7-A8DB-FE71F8F4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48" y="4301467"/>
            <a:ext cx="1090952" cy="10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ECDEAD6-0E75-4D95-9DC4-8E7EB540A786}"/>
              </a:ext>
            </a:extLst>
          </p:cNvPr>
          <p:cNvSpPr txBox="1"/>
          <p:nvPr/>
        </p:nvSpPr>
        <p:spPr>
          <a:xfrm>
            <a:off x="8202720" y="4609860"/>
            <a:ext cx="97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180.000 VNĐ</a:t>
            </a: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4689"/>
              <a:gd name="adj2" fmla="val 92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200.000 VNĐ</a:t>
            </a: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79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4">
            <a:extLst>
              <a:ext uri="{FF2B5EF4-FFF2-40B4-BE49-F238E27FC236}">
                <a16:creationId xmlns:a16="http://schemas.microsoft.com/office/drawing/2014/main" id="{CE926A85-BAFF-49A1-AE56-F8771E7C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0"/>
            <a:ext cx="8607138" cy="5398387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A567EFB1-56EB-4535-B2EC-D533133A127A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36267-4F25-4C90-9F7D-F52E31C5D65A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players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860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9235249" y="1432727"/>
            <a:ext cx="1064738" cy="1330934"/>
          </a:xfrm>
          <a:prstGeom prst="wedgeRectCallout">
            <a:avLst>
              <a:gd name="adj1" fmla="val -163629"/>
              <a:gd name="adj2" fmla="val 1177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278174" y="2447068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28" y="1489817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3703696"/>
            <a:ext cx="4103636" cy="2433004"/>
          </a:xfrm>
          <a:prstGeom prst="wedgeRectCallout">
            <a:avLst>
              <a:gd name="adj1" fmla="val -61972"/>
              <a:gd name="adj2" fmla="val -744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1683" y="3751758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7188424" y="4828608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B881B5-03CF-4FF9-B2D6-153C4B118024}"/>
              </a:ext>
            </a:extLst>
          </p:cNvPr>
          <p:cNvSpPr txBox="1"/>
          <p:nvPr/>
        </p:nvSpPr>
        <p:spPr>
          <a:xfrm>
            <a:off x="9900568" y="4821673"/>
            <a:ext cx="97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2" descr="Hình ảnh có liên quan">
            <a:extLst>
              <a:ext uri="{FF2B5EF4-FFF2-40B4-BE49-F238E27FC236}">
                <a16:creationId xmlns:a16="http://schemas.microsoft.com/office/drawing/2014/main" id="{F2B6F66F-6218-42C7-A8DB-FE71F8F4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990" y="3796240"/>
            <a:ext cx="1090952" cy="10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ECDEAD6-0E75-4D95-9DC4-8E7EB540A786}"/>
              </a:ext>
            </a:extLst>
          </p:cNvPr>
          <p:cNvSpPr txBox="1"/>
          <p:nvPr/>
        </p:nvSpPr>
        <p:spPr>
          <a:xfrm>
            <a:off x="8525698" y="4073551"/>
            <a:ext cx="97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8" name="Picture 6" descr="Kết quả hình ảnh cho football field vector">
            <a:extLst>
              <a:ext uri="{FF2B5EF4-FFF2-40B4-BE49-F238E27FC236}">
                <a16:creationId xmlns:a16="http://schemas.microsoft.com/office/drawing/2014/main" id="{31E2D614-7604-4C8E-8985-26D8132D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22" y="528117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20E3B-30B3-4969-B1C2-650245762228}"/>
              </a:ext>
            </a:extLst>
          </p:cNvPr>
          <p:cNvSpPr txBox="1"/>
          <p:nvPr/>
        </p:nvSpPr>
        <p:spPr>
          <a:xfrm>
            <a:off x="8106438" y="5166628"/>
            <a:ext cx="2743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180.000 VNĐ</a:t>
            </a:r>
          </a:p>
          <a:p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1BE7B6-342D-45A7-ADCC-20A2753AA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880DDF-3F66-43D6-8983-DAEE2248558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2D8A7-FE3B-482F-A29F-7ABE71081F6C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0018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2952749" y="23807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rating bonus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57724-975F-447C-AFC5-19511D704DD7}"/>
              </a:ext>
            </a:extLst>
          </p:cNvPr>
          <p:cNvSpPr txBox="1"/>
          <p:nvPr/>
        </p:nvSpPr>
        <p:spPr>
          <a:xfrm>
            <a:off x="533797" y="1127778"/>
            <a:ext cx="11067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 who creates an account will have default rating point = 100.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Calculating rating score based on rating of user after match.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rating result from two users for verification.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D1190-A9ED-4D0F-89AC-A5378D8B80AA}"/>
              </a:ext>
            </a:extLst>
          </p:cNvPr>
          <p:cNvSpPr txBox="1"/>
          <p:nvPr/>
        </p:nvSpPr>
        <p:spPr>
          <a:xfrm>
            <a:off x="533797" y="2787455"/>
            <a:ext cx="11473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  Match has winner: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+    Winner’s rating score = winner’s current rating score + 30 points + difference goals.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+    Loser’s rating score = loser’s current rating score – difference goals.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  Draw match: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User’s rating score = current rating score + 10 points.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00688" y="6431335"/>
            <a:ext cx="82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D8D01-6577-4D50-AD98-BA0D74B29036}"/>
              </a:ext>
            </a:extLst>
          </p:cNvPr>
          <p:cNvSpPr txBox="1"/>
          <p:nvPr/>
        </p:nvSpPr>
        <p:spPr>
          <a:xfrm>
            <a:off x="867270" y="4726447"/>
            <a:ext cx="114734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Ex: 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has rating point = 120 vs 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has rating point = 80.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the loser after match with difference goals = 4 goals.</a:t>
            </a:r>
          </a:p>
          <a:p>
            <a:pPr marL="342900" indent="-342900" algn="just">
              <a:buFont typeface="Symbol" panose="05050102010706020507" pitchFamily="18" charset="2"/>
              <a:buChar char="Þ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Mr.Thành’s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rating score = 120 – 4 = 116.</a:t>
            </a:r>
          </a:p>
          <a:p>
            <a:pPr marL="342900" indent="-342900" algn="just">
              <a:buFont typeface="Symbol" panose="05050102010706020507" pitchFamily="18" charset="2"/>
              <a:buChar char="Þ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Huấn’s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rating score = 80 + 30 + 4 = 114.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773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190" y="2173492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43" y="2452713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4476" y="3544117"/>
            <a:ext cx="3586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Mr. </a:t>
            </a:r>
            <a:r>
              <a:rPr lang="en-US" sz="2000" dirty="0" err="1"/>
              <a:t>Thành</a:t>
            </a:r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1950" y="2358109"/>
            <a:ext cx="307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Search then </a:t>
            </a:r>
            <a:br>
              <a:rPr lang="en-US" sz="2000" dirty="0"/>
            </a:br>
            <a:r>
              <a:rPr lang="en-US" sz="2000" dirty="0"/>
              <a:t>choose opponent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69868" y="3096991"/>
            <a:ext cx="23820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99819" y="221476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02" y="4447145"/>
            <a:ext cx="1955334" cy="124264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627995" y="3077418"/>
            <a:ext cx="3251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31" y="3963290"/>
            <a:ext cx="1888080" cy="1929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37509" y="5529288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Ms. </a:t>
            </a:r>
            <a:r>
              <a:rPr lang="en-US" sz="2000" dirty="0" err="1"/>
              <a:t>Linh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58398" y="4312059"/>
            <a:ext cx="307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 Set time frame </a:t>
            </a:r>
          </a:p>
          <a:p>
            <a:pPr algn="ctr"/>
            <a:r>
              <a:rPr lang="en-US" sz="2000" dirty="0"/>
              <a:t>then reserve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71" y="1994432"/>
            <a:ext cx="1664256" cy="16642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95885" y="3514636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Mr. </a:t>
            </a:r>
            <a:r>
              <a:rPr lang="en-US" sz="2000" dirty="0" err="1"/>
              <a:t>Quý</a:t>
            </a:r>
            <a:endParaRPr lang="en-US" sz="2000" dirty="0"/>
          </a:p>
        </p:txBody>
      </p:sp>
      <p:cxnSp>
        <p:nvCxnSpPr>
          <p:cNvPr id="14" name="Elbow Connector 13"/>
          <p:cNvCxnSpPr>
            <a:stCxn id="3" idx="3"/>
            <a:endCxn id="26" idx="3"/>
          </p:cNvCxnSpPr>
          <p:nvPr/>
        </p:nvCxnSpPr>
        <p:spPr>
          <a:xfrm flipH="1">
            <a:off x="9356736" y="2826560"/>
            <a:ext cx="1342191" cy="2241906"/>
          </a:xfrm>
          <a:prstGeom prst="bentConnector3">
            <a:avLst>
              <a:gd name="adj1" fmla="val -17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34671" y="4507540"/>
            <a:ext cx="307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3. Choose field</a:t>
            </a:r>
          </a:p>
        </p:txBody>
      </p:sp>
      <p:cxnSp>
        <p:nvCxnSpPr>
          <p:cNvPr id="20" name="Straight Arrow Connector 19"/>
          <p:cNvCxnSpPr>
            <a:stCxn id="26" idx="1"/>
          </p:cNvCxnSpPr>
          <p:nvPr/>
        </p:nvCxnSpPr>
        <p:spPr>
          <a:xfrm flipH="1" flipV="1">
            <a:off x="4371811" y="5068216"/>
            <a:ext cx="3029591" cy="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B676EE3-0C26-49FB-BCFF-C15EA0E99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5933A20-F89B-416F-808E-CA4E7F93873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49A174-9326-4D15-A287-108909E2D797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011633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733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b="1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matching request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E1891B-64F4-4B7B-B70D-C444AB461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7EB286-49A2-4950-B234-FAB5B986BAA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36DCF-9773-4E3E-818F-32D93B500203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3525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8778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0070C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opponent list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FB6287-75C0-4146-86AA-0CEB1EDE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D4EA795-57EF-4ECE-BAD9-CF6D5F3ABEE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A3B07-BA37-4844-8CE4-FEAC48971410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5302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752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7" y="3184523"/>
            <a:ext cx="1885678" cy="1501552"/>
          </a:xfrm>
          <a:prstGeom prst="bentConnector3">
            <a:avLst>
              <a:gd name="adj1" fmla="val 99961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50851" y="4511613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4.Choose opponent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 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opponent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4B5F1F-91E7-47B5-A6CF-D2E6A6597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445EC4-8913-4643-97F6-ACE26264B96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2CD8E-BE00-4C3B-84E9-91C816362A71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0108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52207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Send matching request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65377" y="1629700"/>
            <a:ext cx="22922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opponent list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7" y="3184523"/>
            <a:ext cx="1885678" cy="1501552"/>
          </a:xfrm>
          <a:prstGeom prst="bentConnector3">
            <a:avLst>
              <a:gd name="adj1" fmla="val 99961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50851" y="4511613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4.Choose opponent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cxnSp>
        <p:nvCxnSpPr>
          <p:cNvPr id="83" name="Elbow Connector 82"/>
          <p:cNvCxnSpPr>
            <a:stCxn id="52" idx="3"/>
          </p:cNvCxnSpPr>
          <p:nvPr/>
        </p:nvCxnSpPr>
        <p:spPr>
          <a:xfrm flipH="1">
            <a:off x="3343637" y="3202536"/>
            <a:ext cx="2487706" cy="2135960"/>
          </a:xfrm>
          <a:prstGeom prst="bentConnector3">
            <a:avLst>
              <a:gd name="adj1" fmla="val -1272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748738" y="5273427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Return field list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field list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30D79F-A2CD-49A6-815E-78680354A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C3C32E4-053C-4749-B8AE-9846B450987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A693F-F986-4897-9252-F676BC863751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5714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field then pay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B69EEF-58F1-4C3E-9BCA-A864DF8A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D2E68-8244-4CC9-A25E-0E64817063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E7676-57FA-4CD3-A2A8-4D17128646D1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7709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70625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6724357" y="2358994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52968" y="1623885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Reserve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matching request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 then pay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Reserve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6034A2-4EF6-449B-A51E-AEB2D393F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35C633-D8B1-467D-AAA6-A3541A03276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6376D-A013-444F-AC96-B4C4007295D3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109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625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F94F21-A3D4-4CA4-BFE1-55C6E8C26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3841" y="4474519"/>
            <a:ext cx="1310156" cy="1923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Notifies to members in team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2A812F-9E8A-4C85-B4DA-A764B7D4E4AF}"/>
              </a:ext>
            </a:extLst>
          </p:cNvPr>
          <p:cNvCxnSpPr>
            <a:cxnSpLocks/>
          </p:cNvCxnSpPr>
          <p:nvPr/>
        </p:nvCxnSpPr>
        <p:spPr>
          <a:xfrm>
            <a:off x="5567477" y="5754189"/>
            <a:ext cx="411581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AE1738-A9B7-46AD-B184-586B91827133}"/>
              </a:ext>
            </a:extLst>
          </p:cNvPr>
          <p:cNvSpPr txBox="1"/>
          <p:nvPr/>
        </p:nvSpPr>
        <p:spPr>
          <a:xfrm>
            <a:off x="6322545" y="5326919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Go to field and kick-off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7758BC-56A3-4537-BDF3-D4A0F3D26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8519B2-C4D7-47AB-BBA9-9AF58225FD3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BD7C3-CB8F-4ADD-8026-E244E1A88A1B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6399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6724357" y="2358994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52" y="1608254"/>
            <a:ext cx="1955334" cy="124264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52968" y="1623885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Reserve</a:t>
            </a:r>
          </a:p>
        </p:txBody>
      </p:sp>
      <p:cxnSp>
        <p:nvCxnSpPr>
          <p:cNvPr id="98" name="Elbow Connector 97"/>
          <p:cNvCxnSpPr>
            <a:endCxn id="15" idx="1"/>
          </p:cNvCxnSpPr>
          <p:nvPr/>
        </p:nvCxnSpPr>
        <p:spPr>
          <a:xfrm>
            <a:off x="6724357" y="2772287"/>
            <a:ext cx="3061481" cy="2293443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58431" y="358948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8. Send notification</a:t>
            </a:r>
            <a:br>
              <a:rPr lang="en-US" sz="2000" dirty="0"/>
            </a:br>
            <a:r>
              <a:rPr lang="en-US" sz="2000" dirty="0"/>
              <a:t>to field owner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Send information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opponent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opponent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field list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 then pay</a:t>
            </a:r>
          </a:p>
          <a:p>
            <a:pPr marL="457200" indent="-457200">
              <a:buAutoNum type="arabicPeriod"/>
            </a:pPr>
            <a:r>
              <a:rPr lang="en-US" sz="1600" dirty="0"/>
              <a:t>Reserve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</a:t>
            </a:r>
            <a:br>
              <a:rPr lang="en-US" sz="1600" b="1" dirty="0"/>
            </a:br>
            <a:r>
              <a:rPr lang="en-US" sz="1600" b="1" dirty="0"/>
              <a:t>to field owner 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 </a:t>
            </a:r>
            <a:br>
              <a:rPr lang="en-US" sz="1600" b="1" dirty="0"/>
            </a:br>
            <a:r>
              <a:rPr lang="en-US" sz="1600" b="1" dirty="0"/>
              <a:t>to opponent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result</a:t>
            </a:r>
          </a:p>
          <a:p>
            <a:pPr marL="457200" indent="-457200">
              <a:buAutoNum type="arabicPeriod"/>
            </a:pPr>
            <a:endParaRPr lang="en-US" sz="1600" dirty="0"/>
          </a:p>
          <a:p>
            <a:pPr marL="457200" indent="-457200">
              <a:buAutoNum type="arabicPeriod"/>
            </a:pPr>
            <a:endParaRPr lang="en-US" sz="1600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297" y="1909070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Choose field then pay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6" y="4382438"/>
            <a:ext cx="1546811" cy="1546811"/>
          </a:xfrm>
          <a:prstGeom prst="rect">
            <a:avLst/>
          </a:prstGeom>
        </p:spPr>
      </p:pic>
      <p:cxnSp>
        <p:nvCxnSpPr>
          <p:cNvPr id="42" name="Elbow Connector 41"/>
          <p:cNvCxnSpPr>
            <a:endCxn id="12" idx="0"/>
          </p:cNvCxnSpPr>
          <p:nvPr/>
        </p:nvCxnSpPr>
        <p:spPr>
          <a:xfrm rot="16200000" flipH="1">
            <a:off x="5122550" y="3514756"/>
            <a:ext cx="1206586" cy="5287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90231" y="3385023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9. Send notification</a:t>
            </a:r>
            <a:br>
              <a:rPr lang="en-US" sz="2000" dirty="0"/>
            </a:br>
            <a:r>
              <a:rPr lang="en-US" sz="2000" dirty="0"/>
              <a:t>to opponent</a:t>
            </a:r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3102631" y="3032481"/>
            <a:ext cx="1942579" cy="1907413"/>
          </a:xfrm>
          <a:prstGeom prst="bentConnector3">
            <a:avLst>
              <a:gd name="adj1" fmla="val -318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15643" y="4358448"/>
            <a:ext cx="293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10. Return result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Match opponent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C740C6-8E89-443B-A375-7F87916CB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8A9EBB4-16DD-4646-B3AB-269B530512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C725C0-9C87-4503-9AB5-310C2AA9442C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11807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359AABB-7DC8-481C-9CF3-CE046214137D}"/>
              </a:ext>
            </a:extLst>
          </p:cNvPr>
          <p:cNvSpPr/>
          <p:nvPr/>
        </p:nvSpPr>
        <p:spPr>
          <a:xfrm>
            <a:off x="0" y="307858"/>
            <a:ext cx="241910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BE3C0D-A78F-43C0-A72C-1D012BA229D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65E638-E185-438F-8A16-DF055B8500AA}"/>
              </a:ext>
            </a:extLst>
          </p:cNvPr>
          <p:cNvSpPr txBox="1">
            <a:spLocks/>
          </p:cNvSpPr>
          <p:nvPr/>
        </p:nvSpPr>
        <p:spPr>
          <a:xfrm>
            <a:off x="2510473" y="2641298"/>
            <a:ext cx="7171054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256B-7B93-454F-8C80-8A412833559F}"/>
              </a:ext>
            </a:extLst>
          </p:cNvPr>
          <p:cNvSpPr/>
          <p:nvPr/>
        </p:nvSpPr>
        <p:spPr>
          <a:xfrm>
            <a:off x="0" y="6398916"/>
            <a:ext cx="12192000" cy="4590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0CF969-D2F8-4FCF-82DA-33B050D640B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E6E01-EB93-48DB-878E-947E2B5DF370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74054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318327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869" y="2093421"/>
            <a:ext cx="10089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For field owner: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Field owner can manage timeline of field more effective.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3200" dirty="0"/>
              <a:t>Field owner can attract users in idle times by setting discount price, free services for each time frame.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pic>
        <p:nvPicPr>
          <p:cNvPr id="2050" name="Picture 2" descr="Kết quả hình ảnh cho our values vector">
            <a:extLst>
              <a:ext uri="{FF2B5EF4-FFF2-40B4-BE49-F238E27FC236}">
                <a16:creationId xmlns:a16="http://schemas.microsoft.com/office/drawing/2014/main" id="{15CD3846-ABF3-4AD9-AB4D-88A0821D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577" y="184499"/>
            <a:ext cx="2317173" cy="18787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BDFD7-283F-4565-B639-52AC307F1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2B8A86-A021-4E97-A18A-73BB1DB51D71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EECE9B-4C59-46A2-B4FF-3ED94D95D44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9D6D25-A109-4719-8639-5C6488FC488E}"/>
              </a:ext>
            </a:extLst>
          </p:cNvPr>
          <p:cNvSpPr txBox="1"/>
          <p:nvPr/>
        </p:nvSpPr>
        <p:spPr>
          <a:xfrm>
            <a:off x="11446136" y="6431335"/>
            <a:ext cx="679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487686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19825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1034" y="2702477"/>
            <a:ext cx="100899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For User: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dirty="0"/>
              <a:t>Reservation transaction is proceeded online easily and quickly.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dirty="0"/>
              <a:t>Users can find opponents with the matching system.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pic>
        <p:nvPicPr>
          <p:cNvPr id="8" name="Picture 2" descr="Kết quả hình ảnh cho our values vector">
            <a:extLst>
              <a:ext uri="{FF2B5EF4-FFF2-40B4-BE49-F238E27FC236}">
                <a16:creationId xmlns:a16="http://schemas.microsoft.com/office/drawing/2014/main" id="{CAE67FD3-FA22-47AA-977B-A04890E3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12" y="223596"/>
            <a:ext cx="2317173" cy="18787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4D6E5-E3E4-431A-89A1-CC69CC9EE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E644B2-27AD-4CA0-AB7F-02A9E2AEA654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3EBB28-C1EA-4058-8741-E8EAFC6C57D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93327-B62E-4F2E-BDA9-2F6B2EB31505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82255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1" y="307858"/>
            <a:ext cx="262890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869" y="2093421"/>
            <a:ext cx="10089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The application depends on user’s behaviors.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Have difficult when we persuade Field Owner to use FFR System.</a:t>
            </a:r>
          </a:p>
        </p:txBody>
      </p:sp>
      <p:pic>
        <p:nvPicPr>
          <p:cNvPr id="3076" name="Picture 4" descr="Kết quả hình ảnh cho challenge">
            <a:extLst>
              <a:ext uri="{FF2B5EF4-FFF2-40B4-BE49-F238E27FC236}">
                <a16:creationId xmlns:a16="http://schemas.microsoft.com/office/drawing/2014/main" id="{0966BAED-E57A-4C14-AEFA-32206EA2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390900"/>
            <a:ext cx="69342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70602A-4573-4BEF-B848-59417EC0B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EEBFD9-9E76-49CC-9C5C-0BEE74132945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A63D-3A80-4D8F-B348-C5E34727E71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7D2DF-B580-45EB-A394-92BB02266485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70252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9E806-BCA4-495A-BB17-AB2CC59D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936E-67B9-4361-87B9-664D96D1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8B2A-5FD2-4A8E-9AE7-40F4F68C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0725FD9-6A05-4FC0-B39B-376AA1D13E76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945CF-B9CA-4873-80CA-A3952DECE8E7}"/>
              </a:ext>
            </a:extLst>
          </p:cNvPr>
          <p:cNvSpPr/>
          <p:nvPr/>
        </p:nvSpPr>
        <p:spPr>
          <a:xfrm>
            <a:off x="2754203" y="2666191"/>
            <a:ext cx="38759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Future Plan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7868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CB1C-724F-4C09-AAA8-A9C159CBE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378510"/>
            <a:ext cx="1087755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Mobile Application for Field Owner.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user to pay by multiple payment gateways.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Extend interaction with many Field Owner outside Ho Chi Minh City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3B788DD-2FA6-47D3-8634-7D23D2E54E1C}"/>
              </a:ext>
            </a:extLst>
          </p:cNvPr>
          <p:cNvSpPr/>
          <p:nvPr/>
        </p:nvSpPr>
        <p:spPr>
          <a:xfrm>
            <a:off x="0" y="307858"/>
            <a:ext cx="2881745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F77B35-CC89-4460-AB70-73F52772811E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30828-9D8A-4C8A-8025-AAB7F28D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93745B5-68EB-496E-9286-45120EC782E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CA35C-CEEA-42E8-A3E3-0B8358406F34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116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53651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9E806-BCA4-495A-BB17-AB2CC59D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936E-67B9-4361-87B9-664D96D1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8B2A-5FD2-4A8E-9AE7-40F4F68C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3945CF-B9CA-4873-80CA-A3952DECE8E7}"/>
              </a:ext>
            </a:extLst>
          </p:cNvPr>
          <p:cNvSpPr/>
          <p:nvPr/>
        </p:nvSpPr>
        <p:spPr>
          <a:xfrm>
            <a:off x="2372239" y="1523375"/>
            <a:ext cx="80277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solidFill>
                  <a:srgbClr val="FF000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Thanks you for listening!</a:t>
            </a:r>
            <a:endParaRPr lang="en-US" sz="6000" b="1" i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5C3F6-6F24-4DF8-968E-FC88DA934FC1}"/>
              </a:ext>
            </a:extLst>
          </p:cNvPr>
          <p:cNvSpPr/>
          <p:nvPr/>
        </p:nvSpPr>
        <p:spPr>
          <a:xfrm>
            <a:off x="4926449" y="2902600"/>
            <a:ext cx="2339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i="1" dirty="0">
                <a:latin typeface="Candara" panose="020E0502030303020204" pitchFamily="34" charset="0"/>
                <a:cs typeface="Arial" panose="020B0604020202020204" pitchFamily="34" charset="0"/>
              </a:rPr>
              <a:t>Q &amp; A</a:t>
            </a:r>
            <a:endParaRPr lang="en-US" sz="72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2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F94F21-A3D4-4CA4-BFE1-55C6E8C26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3841" y="4474519"/>
            <a:ext cx="1310156" cy="1923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46771-3BE8-45BF-ACE0-3FBA2BABF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88" y="2672585"/>
            <a:ext cx="1207653" cy="906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C702-68EB-431A-864F-D48BAEB07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28" y="4497752"/>
            <a:ext cx="2159982" cy="14152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476223-F06A-4D72-BCF5-9332F2031BA1}"/>
              </a:ext>
            </a:extLst>
          </p:cNvPr>
          <p:cNvSpPr txBox="1"/>
          <p:nvPr/>
        </p:nvSpPr>
        <p:spPr>
          <a:xfrm>
            <a:off x="3556287" y="6034053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B4031A-5AAB-4887-B450-0B3A52E569C9}"/>
              </a:ext>
            </a:extLst>
          </p:cNvPr>
          <p:cNvCxnSpPr>
            <a:cxnSpLocks/>
          </p:cNvCxnSpPr>
          <p:nvPr/>
        </p:nvCxnSpPr>
        <p:spPr>
          <a:xfrm>
            <a:off x="1228664" y="3230319"/>
            <a:ext cx="2114975" cy="1002807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0DD00-7031-4C59-9FAC-6C28076F096A}"/>
              </a:ext>
            </a:extLst>
          </p:cNvPr>
          <p:cNvSpPr txBox="1"/>
          <p:nvPr/>
        </p:nvSpPr>
        <p:spPr>
          <a:xfrm rot="1504237">
            <a:off x="1520903" y="3573288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Notifies to members in team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2A812F-9E8A-4C85-B4DA-A764B7D4E4AF}"/>
              </a:ext>
            </a:extLst>
          </p:cNvPr>
          <p:cNvCxnSpPr>
            <a:cxnSpLocks/>
          </p:cNvCxnSpPr>
          <p:nvPr/>
        </p:nvCxnSpPr>
        <p:spPr>
          <a:xfrm>
            <a:off x="5567477" y="5754189"/>
            <a:ext cx="4115814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AE1738-A9B7-46AD-B184-586B91827133}"/>
              </a:ext>
            </a:extLst>
          </p:cNvPr>
          <p:cNvSpPr txBox="1"/>
          <p:nvPr/>
        </p:nvSpPr>
        <p:spPr>
          <a:xfrm>
            <a:off x="6322545" y="5326919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Go to field and kick-off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F2BF1D-A126-4A27-A3F1-114FDC3CDE5E}"/>
              </a:ext>
            </a:extLst>
          </p:cNvPr>
          <p:cNvCxnSpPr>
            <a:cxnSpLocks/>
          </p:cNvCxnSpPr>
          <p:nvPr/>
        </p:nvCxnSpPr>
        <p:spPr>
          <a:xfrm flipH="1" flipV="1">
            <a:off x="7811229" y="2829095"/>
            <a:ext cx="2797944" cy="17444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F4613F3-53B5-4EBC-B67D-A71800EEAE42}"/>
              </a:ext>
            </a:extLst>
          </p:cNvPr>
          <p:cNvSpPr txBox="1"/>
          <p:nvPr/>
        </p:nvSpPr>
        <p:spPr>
          <a:xfrm rot="1907508">
            <a:off x="8694003" y="3380724"/>
            <a:ext cx="12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Pays cash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Records reservation request on paper</a:t>
            </a:r>
          </a:p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4B1B403-9505-4668-A888-BD9F1714D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11" y="3492627"/>
            <a:ext cx="1420010" cy="14437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141F66-82B6-4280-9F31-C470EF100BFE}"/>
              </a:ext>
            </a:extLst>
          </p:cNvPr>
          <p:cNvSpPr txBox="1"/>
          <p:nvPr/>
        </p:nvSpPr>
        <p:spPr>
          <a:xfrm>
            <a:off x="5824151" y="493636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Process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908370-BAF9-4DCD-9D24-B404F698A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407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2FC33C6-7D30-4D60-9CFC-B97D6C3D1F51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BBE92-B362-4498-A52B-4A0D8BD56E16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3C987-DB55-47AE-83D7-429B00E7C80A}"/>
              </a:ext>
            </a:extLst>
          </p:cNvPr>
          <p:cNvSpPr/>
          <p:nvPr/>
        </p:nvSpPr>
        <p:spPr>
          <a:xfrm>
            <a:off x="0" y="6393537"/>
            <a:ext cx="12192000" cy="476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66845-EE59-40AB-B464-EBB0002BB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CCD0E1-2294-454C-BD22-FBEF8A3C925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45CE2-DD6C-48AB-A5DF-DCBD50671D1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215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FC9054-4E4F-443E-B154-E0E3EFB92CB3}"/>
              </a:ext>
            </a:extLst>
          </p:cNvPr>
          <p:cNvSpPr/>
          <p:nvPr/>
        </p:nvSpPr>
        <p:spPr>
          <a:xfrm>
            <a:off x="9701087" y="4037961"/>
            <a:ext cx="1823922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05114-B27E-4386-8AF2-7E40F62B77A0}"/>
              </a:ext>
            </a:extLst>
          </p:cNvPr>
          <p:cNvSpPr txBox="1"/>
          <p:nvPr/>
        </p:nvSpPr>
        <p:spPr>
          <a:xfrm>
            <a:off x="9733096" y="4373488"/>
            <a:ext cx="182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mood, boring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0E2DD-FD78-46C7-A67F-07161CB2EE39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3ECC6-EE52-4D43-A3FF-06B3525318F0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BECF1C-5924-4628-B0A8-2AC19C0D8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9E458A-252B-4BF0-A959-54CB67FB5D5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6C0C38-C114-48E1-9245-3241FE8386F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CF1E827C-E82D-48C8-A4A9-B50EF54DB63C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A13A976-63DD-4C18-BDAD-3D3B8362EC7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407884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FC9054-4E4F-443E-B154-E0E3EFB92CB3}"/>
              </a:ext>
            </a:extLst>
          </p:cNvPr>
          <p:cNvSpPr/>
          <p:nvPr/>
        </p:nvSpPr>
        <p:spPr>
          <a:xfrm>
            <a:off x="9701087" y="4037961"/>
            <a:ext cx="1823922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205C757-05AC-4013-9DA4-61A8AD0D78A7}"/>
              </a:ext>
            </a:extLst>
          </p:cNvPr>
          <p:cNvSpPr/>
          <p:nvPr/>
        </p:nvSpPr>
        <p:spPr>
          <a:xfrm rot="5400000">
            <a:off x="9517186" y="2329804"/>
            <a:ext cx="2101278" cy="1827066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1AFDCD4D-AA10-44E3-8761-6AB10B6DED54}"/>
              </a:ext>
            </a:extLst>
          </p:cNvPr>
          <p:cNvSpPr/>
          <p:nvPr/>
        </p:nvSpPr>
        <p:spPr>
          <a:xfrm>
            <a:off x="7318499" y="1806374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Right Arrow 15">
            <a:extLst>
              <a:ext uri="{FF2B5EF4-FFF2-40B4-BE49-F238E27FC236}">
                <a16:creationId xmlns:a16="http://schemas.microsoft.com/office/drawing/2014/main" id="{62648C72-B23F-4256-B801-E9AAA4937D4A}"/>
              </a:ext>
            </a:extLst>
          </p:cNvPr>
          <p:cNvSpPr/>
          <p:nvPr/>
        </p:nvSpPr>
        <p:spPr>
          <a:xfrm>
            <a:off x="4990457" y="1829276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521">
            <a:extLst>
              <a:ext uri="{FF2B5EF4-FFF2-40B4-BE49-F238E27FC236}">
                <a16:creationId xmlns:a16="http://schemas.microsoft.com/office/drawing/2014/main" id="{27E7B434-C623-4854-977D-AF74A7C6EDEC}"/>
              </a:ext>
            </a:extLst>
          </p:cNvPr>
          <p:cNvSpPr/>
          <p:nvPr/>
        </p:nvSpPr>
        <p:spPr>
          <a:xfrm>
            <a:off x="266140" y="2813651"/>
            <a:ext cx="1937352" cy="203349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5AD9-E85B-4A49-861F-580D211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97" y="3080205"/>
            <a:ext cx="1277986" cy="140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71198-1CF7-4EEA-8186-E8BF641DAF5F}"/>
              </a:ext>
            </a:extLst>
          </p:cNvPr>
          <p:cNvSpPr txBox="1"/>
          <p:nvPr/>
        </p:nvSpPr>
        <p:spPr>
          <a:xfrm>
            <a:off x="2740901" y="4383321"/>
            <a:ext cx="6216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 field near home has free time but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doesn’t know and doesn’t like unfamiliar fields.</a:t>
            </a:r>
          </a:p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During rush hours, finding a field becomes more difficult.</a:t>
            </a:r>
          </a:p>
          <a:p>
            <a:pPr algn="just"/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2FB46269-EE20-4B55-B0A2-94E25515D35D}"/>
              </a:ext>
            </a:extLst>
          </p:cNvPr>
          <p:cNvSpPr/>
          <p:nvPr/>
        </p:nvSpPr>
        <p:spPr>
          <a:xfrm>
            <a:off x="2581094" y="1847957"/>
            <a:ext cx="2631642" cy="2110795"/>
          </a:xfrm>
          <a:prstGeom prst="rightArrowCallou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87775" y="1945270"/>
            <a:ext cx="1501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or goes to field but free time of field is 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555B2-68D2-4BF4-94F5-B510B52851A2}"/>
              </a:ext>
            </a:extLst>
          </p:cNvPr>
          <p:cNvSpPr txBox="1"/>
          <p:nvPr/>
        </p:nvSpPr>
        <p:spPr>
          <a:xfrm>
            <a:off x="5097138" y="2046164"/>
            <a:ext cx="150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with another familiar fields but not found.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8C47-A540-4FAD-A402-13AD9998BB62}"/>
              </a:ext>
            </a:extLst>
          </p:cNvPr>
          <p:cNvSpPr txBox="1"/>
          <p:nvPr/>
        </p:nvSpPr>
        <p:spPr>
          <a:xfrm>
            <a:off x="7544111" y="2203208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Wastes time but no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9897348" y="2222953"/>
            <a:ext cx="13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football but can not play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05114-B27E-4386-8AF2-7E40F62B77A0}"/>
              </a:ext>
            </a:extLst>
          </p:cNvPr>
          <p:cNvSpPr txBox="1"/>
          <p:nvPr/>
        </p:nvSpPr>
        <p:spPr>
          <a:xfrm>
            <a:off x="9733096" y="4373488"/>
            <a:ext cx="1823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mood, boring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95EC44-03EA-443C-AD01-7E50E850D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19" y="4499944"/>
            <a:ext cx="861456" cy="8614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5C9DBA-49F7-4FE7-BCBD-6A40EAAB7704}"/>
              </a:ext>
            </a:extLst>
          </p:cNvPr>
          <p:cNvSpPr txBox="1"/>
          <p:nvPr/>
        </p:nvSpPr>
        <p:spPr>
          <a:xfrm>
            <a:off x="701976" y="4403844"/>
            <a:ext cx="129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8CE263-9484-4339-B7B6-91240183E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EC8914C-2260-49E7-8A41-880E5D7099A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B7EB1-192F-4059-8F2E-699A512930D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68130481-93B6-4D21-848F-78D7091777EA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F2C6999-3658-4E78-A853-D05215A2D5C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70469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343932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D433B-39B0-41BD-92CB-46087310F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89" y="2452148"/>
            <a:ext cx="1823019" cy="187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D6733-1485-4D32-96D3-289CA072E8F3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ết quả hình ảnh cho mistake vector">
            <a:extLst>
              <a:ext uri="{FF2B5EF4-FFF2-40B4-BE49-F238E27FC236}">
                <a16:creationId xmlns:a16="http://schemas.microsoft.com/office/drawing/2014/main" id="{6DEC880E-D76D-4885-A73E-B4046FB3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53233-67E8-4414-A6A6-47AC45E007E0}"/>
              </a:ext>
            </a:extLst>
          </p:cNvPr>
          <p:cNvSpPr txBox="1"/>
          <p:nvPr/>
        </p:nvSpPr>
        <p:spPr>
          <a:xfrm>
            <a:off x="5343230" y="419532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79663-479D-4457-A37D-35D5FF7AC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7A2B56-B3A2-4F60-8FD5-7C2E54A1A5F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84456-3560-4083-B1F3-994670E8D95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CCDFF1B-E20F-43EA-99DE-85E9BD503AD8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B0AE7E5-C9F3-4CD4-AB88-7FBC09AEA475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17172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343932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DFF9C-0E66-4ACB-9E18-FF3991DECBB7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Kết quả hình ảnh cho mistake vector">
            <a:extLst>
              <a:ext uri="{FF2B5EF4-FFF2-40B4-BE49-F238E27FC236}">
                <a16:creationId xmlns:a16="http://schemas.microsoft.com/office/drawing/2014/main" id="{C2D5FC51-8BA7-42F3-9C0F-74396822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ình ảnh có liên quan">
            <a:extLst>
              <a:ext uri="{FF2B5EF4-FFF2-40B4-BE49-F238E27FC236}">
                <a16:creationId xmlns:a16="http://schemas.microsoft.com/office/drawing/2014/main" id="{C0BE3218-26A2-44CA-8DC1-9ABD3531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4337A-357B-4E4F-AE8A-E2E5A2855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89" y="2452148"/>
            <a:ext cx="1823019" cy="187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AB829-A930-4159-A4AD-5EE97FFB3033}"/>
              </a:ext>
            </a:extLst>
          </p:cNvPr>
          <p:cNvSpPr txBox="1"/>
          <p:nvPr/>
        </p:nvSpPr>
        <p:spPr>
          <a:xfrm>
            <a:off x="5343230" y="419532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59F1E-B038-4DFF-ACAC-6F0A5A4F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5C344D-6FB9-48A3-85A2-27872B014A2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D53B5-6384-4C60-B635-84662E96388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7E3DEA9-93E7-4545-BF8E-153FB2EC4663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BA80E3-9D26-4A88-AF3E-6E9DEC529AA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17597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B7631-99A6-45C7-94AE-AAC6F4A3C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4490" y="2224262"/>
            <a:ext cx="1823019" cy="1877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89A5F7-2627-45AE-997E-8E63E0F936AA}"/>
              </a:ext>
            </a:extLst>
          </p:cNvPr>
          <p:cNvSpPr txBox="1"/>
          <p:nvPr/>
        </p:nvSpPr>
        <p:spPr>
          <a:xfrm>
            <a:off x="5343231" y="396743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A16B88-AB50-4F76-AA5D-1DE642AF8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87D1DF-D23D-4914-B604-CC64601C4E7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13EFD-B713-4D21-ACB7-57FF669B16D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23EEF265-C703-4107-B71C-6201FA58947C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5D5A39A-A21F-4CD9-A363-8208A63B39B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235509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8A96ED4A-8F6A-46F7-9A82-3E1F56C0AE2B}"/>
              </a:ext>
            </a:extLst>
          </p:cNvPr>
          <p:cNvSpPr/>
          <p:nvPr/>
        </p:nvSpPr>
        <p:spPr>
          <a:xfrm>
            <a:off x="6458875" y="4727991"/>
            <a:ext cx="2881895" cy="1576975"/>
          </a:xfrm>
          <a:prstGeom prst="rightArrowCallout">
            <a:avLst>
              <a:gd name="adj1" fmla="val 24970"/>
              <a:gd name="adj2" fmla="val 30243"/>
              <a:gd name="adj3" fmla="val 39232"/>
              <a:gd name="adj4" fmla="val 66404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have customers at idle hours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51F26-72AB-429F-90BF-B742239EE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9792" y="2253010"/>
            <a:ext cx="1823019" cy="1877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6FFB69-485B-42A1-97FD-94804821B1D5}"/>
              </a:ext>
            </a:extLst>
          </p:cNvPr>
          <p:cNvSpPr txBox="1"/>
          <p:nvPr/>
        </p:nvSpPr>
        <p:spPr>
          <a:xfrm>
            <a:off x="5368533" y="39961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07BAE7-3D2A-4DF9-AD1C-D964907A9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15D87-B108-4406-BEC5-0345C1BE3C4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FB87B-93F6-48F1-84EE-563E2E23D39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19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5398E12-1653-4149-87A7-DC33CA02302F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F582089-483D-45D5-880D-31DAD98DF17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256906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A58E32-60F7-4DC5-96E7-94F276D7F26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8B6DF-FE12-4FC0-9E0A-43D8BE3AD57B}"/>
              </a:ext>
            </a:extLst>
          </p:cNvPr>
          <p:cNvSpPr txBox="1"/>
          <p:nvPr/>
        </p:nvSpPr>
        <p:spPr>
          <a:xfrm>
            <a:off x="6359940" y="547446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28A93-457A-454D-8C19-AE7996DB0475}"/>
              </a:ext>
            </a:extLst>
          </p:cNvPr>
          <p:cNvSpPr txBox="1"/>
          <p:nvPr/>
        </p:nvSpPr>
        <p:spPr>
          <a:xfrm>
            <a:off x="6359940" y="2046139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82243-016E-471F-A8FF-025F3203B589}"/>
              </a:ext>
            </a:extLst>
          </p:cNvPr>
          <p:cNvSpPr txBox="1"/>
          <p:nvPr/>
        </p:nvSpPr>
        <p:spPr>
          <a:xfrm>
            <a:off x="6359940" y="3488744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819EE-3884-43E3-B20B-DFD4EBD34E1A}"/>
              </a:ext>
            </a:extLst>
          </p:cNvPr>
          <p:cNvSpPr txBox="1"/>
          <p:nvPr/>
        </p:nvSpPr>
        <p:spPr>
          <a:xfrm>
            <a:off x="6359940" y="5081326"/>
            <a:ext cx="120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548235"/>
                </a:solidFill>
                <a:latin typeface="Candara" panose="020E0502030303020204" pitchFamily="34" charset="0"/>
              </a:rPr>
              <a:t>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493E-A750-4E1A-9501-B681E6DAE37F}"/>
              </a:ext>
            </a:extLst>
          </p:cNvPr>
          <p:cNvSpPr/>
          <p:nvPr/>
        </p:nvSpPr>
        <p:spPr>
          <a:xfrm>
            <a:off x="7484464" y="962523"/>
            <a:ext cx="2074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Introduction</a:t>
            </a:r>
            <a:endParaRPr lang="en-US" sz="2800" b="1" i="1" dirty="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5B11A-7FDB-4C90-B9D2-64E03702F32B}"/>
              </a:ext>
            </a:extLst>
          </p:cNvPr>
          <p:cNvSpPr/>
          <p:nvPr/>
        </p:nvSpPr>
        <p:spPr>
          <a:xfrm>
            <a:off x="7484464" y="2473156"/>
            <a:ext cx="2610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3DFB3-4205-4026-94C9-59A9586C85C7}"/>
              </a:ext>
            </a:extLst>
          </p:cNvPr>
          <p:cNvSpPr/>
          <p:nvPr/>
        </p:nvSpPr>
        <p:spPr>
          <a:xfrm>
            <a:off x="7484464" y="3919570"/>
            <a:ext cx="3346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Values and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8476D-7A32-4C43-80D7-CD5C9482D50F}"/>
              </a:ext>
            </a:extLst>
          </p:cNvPr>
          <p:cNvSpPr/>
          <p:nvPr/>
        </p:nvSpPr>
        <p:spPr>
          <a:xfrm>
            <a:off x="7484464" y="5523691"/>
            <a:ext cx="1908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Candara" panose="020E0502030303020204" pitchFamily="34" charset="0"/>
                <a:cs typeface="Arial" panose="020B0604020202020204" pitchFamily="34" charset="0"/>
              </a:rPr>
              <a:t>Future Plan</a:t>
            </a:r>
          </a:p>
        </p:txBody>
      </p:sp>
      <p:pic>
        <p:nvPicPr>
          <p:cNvPr id="2050" name="Picture 2" descr="Kết quả hình ảnh cho football hd wallpaper">
            <a:extLst>
              <a:ext uri="{FF2B5EF4-FFF2-40B4-BE49-F238E27FC236}">
                <a16:creationId xmlns:a16="http://schemas.microsoft.com/office/drawing/2014/main" id="{AF3382B0-CA4E-427C-9E3B-1D0DD691B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/>
          <a:stretch/>
        </p:blipFill>
        <p:spPr bwMode="auto">
          <a:xfrm>
            <a:off x="0" y="0"/>
            <a:ext cx="58481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3A3670-AEB5-417A-9F25-C31672291FE8}"/>
              </a:ext>
            </a:extLst>
          </p:cNvPr>
          <p:cNvSpPr/>
          <p:nvPr/>
        </p:nvSpPr>
        <p:spPr>
          <a:xfrm>
            <a:off x="2632929" y="39614"/>
            <a:ext cx="3044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cs typeface="Arial" panose="020B0604020202020204" pitchFamily="34" charset="0"/>
              </a:rPr>
              <a:t>AGENDA</a:t>
            </a:r>
            <a:endParaRPr lang="en-US" sz="6000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77F92-3589-4AAC-9E73-CED79FE73E4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342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4A51E7-01A4-4B2B-A94E-E2561D7A5F47}"/>
              </a:ext>
            </a:extLst>
          </p:cNvPr>
          <p:cNvSpPr/>
          <p:nvPr/>
        </p:nvSpPr>
        <p:spPr>
          <a:xfrm>
            <a:off x="9157357" y="4727991"/>
            <a:ext cx="1425762" cy="15452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income</a:t>
            </a:r>
          </a:p>
        </p:txBody>
      </p:sp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8A96ED4A-8F6A-46F7-9A82-3E1F56C0AE2B}"/>
              </a:ext>
            </a:extLst>
          </p:cNvPr>
          <p:cNvSpPr/>
          <p:nvPr/>
        </p:nvSpPr>
        <p:spPr>
          <a:xfrm>
            <a:off x="6458875" y="4727991"/>
            <a:ext cx="2881895" cy="1576975"/>
          </a:xfrm>
          <a:prstGeom prst="rightArrowCallout">
            <a:avLst>
              <a:gd name="adj1" fmla="val 24970"/>
              <a:gd name="adj2" fmla="val 30243"/>
              <a:gd name="adj3" fmla="val 39232"/>
              <a:gd name="adj4" fmla="val 66404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have customers at idle hours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1E48EB90-F489-4F78-99D1-3EB16A331C8A}"/>
              </a:ext>
            </a:extLst>
          </p:cNvPr>
          <p:cNvSpPr/>
          <p:nvPr/>
        </p:nvSpPr>
        <p:spPr>
          <a:xfrm>
            <a:off x="1787611" y="4727991"/>
            <a:ext cx="3758284" cy="1513490"/>
          </a:xfrm>
          <a:prstGeom prst="borderCallout2">
            <a:avLst>
              <a:gd name="adj1" fmla="val -2298"/>
              <a:gd name="adj2" fmla="val 57792"/>
              <a:gd name="adj3" fmla="val -35856"/>
              <a:gd name="adj4" fmla="val 72677"/>
              <a:gd name="adj5" fmla="val -64860"/>
              <a:gd name="adj6" fmla="val 121405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llout: Right Arrow 1">
            <a:extLst>
              <a:ext uri="{FF2B5EF4-FFF2-40B4-BE49-F238E27FC236}">
                <a16:creationId xmlns:a16="http://schemas.microsoft.com/office/drawing/2014/main" id="{78321074-F43D-4600-8BF4-115859A4D1D3}"/>
              </a:ext>
            </a:extLst>
          </p:cNvPr>
          <p:cNvSpPr/>
          <p:nvPr/>
        </p:nvSpPr>
        <p:spPr>
          <a:xfrm>
            <a:off x="1643607" y="4696248"/>
            <a:ext cx="5000261" cy="1576975"/>
          </a:xfrm>
          <a:prstGeom prst="rightArrowCallout">
            <a:avLst>
              <a:gd name="adj1" fmla="val 23502"/>
              <a:gd name="adj2" fmla="val 30243"/>
              <a:gd name="adj3" fmla="val 39232"/>
              <a:gd name="adj4" fmla="val 80856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customers passively because she does not have way to advertise football field</a:t>
            </a: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FF19A79B-6023-4BD7-AE10-442F248DE0B0}"/>
              </a:ext>
            </a:extLst>
          </p:cNvPr>
          <p:cNvSpPr/>
          <p:nvPr/>
        </p:nvSpPr>
        <p:spPr>
          <a:xfrm>
            <a:off x="8103058" y="1764131"/>
            <a:ext cx="3758284" cy="1513490"/>
          </a:xfrm>
          <a:prstGeom prst="borderCallout2">
            <a:avLst>
              <a:gd name="adj1" fmla="val 55351"/>
              <a:gd name="adj2" fmla="val -1612"/>
              <a:gd name="adj3" fmla="val 93464"/>
              <a:gd name="adj4" fmla="val -7641"/>
              <a:gd name="adj5" fmla="val 131495"/>
              <a:gd name="adj6" fmla="val -35120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Spends a lot of time for answering the phone from customer 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3FE7DD-3DA3-4231-8249-47DC81420342}"/>
              </a:ext>
            </a:extLst>
          </p:cNvPr>
          <p:cNvSpPr/>
          <p:nvPr/>
        </p:nvSpPr>
        <p:spPr>
          <a:xfrm>
            <a:off x="550958" y="1342596"/>
            <a:ext cx="3758284" cy="1513490"/>
          </a:xfrm>
          <a:prstGeom prst="borderCallout2">
            <a:avLst>
              <a:gd name="adj1" fmla="val 40074"/>
              <a:gd name="adj2" fmla="val 101302"/>
              <a:gd name="adj3" fmla="val 84436"/>
              <a:gd name="adj4" fmla="val 110654"/>
              <a:gd name="adj5" fmla="val 154412"/>
              <a:gd name="adj6" fmla="val 144141"/>
            </a:avLst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time schedule on paper should be easy to shortcomings</a:t>
            </a:r>
          </a:p>
        </p:txBody>
      </p:sp>
      <p:sp>
        <p:nvSpPr>
          <p:cNvPr id="5" name="Shape 521">
            <a:extLst>
              <a:ext uri="{FF2B5EF4-FFF2-40B4-BE49-F238E27FC236}">
                <a16:creationId xmlns:a16="http://schemas.microsoft.com/office/drawing/2014/main" id="{A5940862-9D45-4B45-B59F-7F842ED3026D}"/>
              </a:ext>
            </a:extLst>
          </p:cNvPr>
          <p:cNvSpPr/>
          <p:nvPr/>
        </p:nvSpPr>
        <p:spPr>
          <a:xfrm>
            <a:off x="4919841" y="2160503"/>
            <a:ext cx="2352317" cy="235231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158FB-43C1-422E-8085-64D949867AAD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Kết quả hình ảnh cho mistake vector">
            <a:extLst>
              <a:ext uri="{FF2B5EF4-FFF2-40B4-BE49-F238E27FC236}">
                <a16:creationId xmlns:a16="http://schemas.microsoft.com/office/drawing/2014/main" id="{8680F60C-9702-4F78-89D6-265DD11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3" y="2307845"/>
            <a:ext cx="1028817" cy="10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ình ảnh có liên quan">
            <a:extLst>
              <a:ext uri="{FF2B5EF4-FFF2-40B4-BE49-F238E27FC236}">
                <a16:creationId xmlns:a16="http://schemas.microsoft.com/office/drawing/2014/main" id="{22A5DD4B-AF1F-4441-8076-E1E451C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23" y="2895857"/>
            <a:ext cx="763528" cy="7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ết quả hình ảnh cho passive icon png">
            <a:extLst>
              <a:ext uri="{FF2B5EF4-FFF2-40B4-BE49-F238E27FC236}">
                <a16:creationId xmlns:a16="http://schemas.microsoft.com/office/drawing/2014/main" id="{119BCF1C-F325-488F-8435-D9ACC73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4215672"/>
            <a:ext cx="766650" cy="7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C7A9F-B56A-498A-8404-BA33F9409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8217" y="2198683"/>
            <a:ext cx="1823019" cy="1877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EAC238-DCAD-473A-8AA1-674A2BE13237}"/>
              </a:ext>
            </a:extLst>
          </p:cNvPr>
          <p:cNvSpPr txBox="1"/>
          <p:nvPr/>
        </p:nvSpPr>
        <p:spPr>
          <a:xfrm>
            <a:off x="5356958" y="394185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124475-0648-47AA-8527-2AB84507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BA6F4A-CA07-4FEC-B8B2-4D34CD86891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789C7-587B-4ACC-9803-C2290ACD447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FD7E86D4-C6A4-4F8B-81A9-52F2A6219E25}"/>
              </a:ext>
            </a:extLst>
          </p:cNvPr>
          <p:cNvSpPr/>
          <p:nvPr/>
        </p:nvSpPr>
        <p:spPr>
          <a:xfrm>
            <a:off x="1" y="307858"/>
            <a:ext cx="4257964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4B2EEFA-3D27-48F1-9887-BA96A0F15B2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357003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1</a:t>
            </a:r>
          </a:p>
        </p:txBody>
      </p:sp>
    </p:spTree>
    <p:extLst>
      <p:ext uri="{BB962C8B-B14F-4D97-AF65-F5344CB8AC3E}">
        <p14:creationId xmlns:p14="http://schemas.microsoft.com/office/powerpoint/2010/main" val="43818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835797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4010298" y="778152"/>
            <a:ext cx="3476478" cy="240499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55" y="1011396"/>
            <a:ext cx="2158074" cy="2158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2161" y="290267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851605" y="4465157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06292-4556-447A-A92D-4D75C2D06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79" y="4465157"/>
            <a:ext cx="861456" cy="861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4D0AF-64A1-4BAF-9C7D-A8AB6C1429F6}"/>
              </a:ext>
            </a:extLst>
          </p:cNvPr>
          <p:cNvSpPr txBox="1"/>
          <p:nvPr/>
        </p:nvSpPr>
        <p:spPr>
          <a:xfrm>
            <a:off x="5011661" y="4233421"/>
            <a:ext cx="62160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Mr.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not have enough members to play football and want to find another team.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Mr.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Thành’s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football team want to play with another team to change mood.</a:t>
            </a:r>
          </a:p>
          <a:p>
            <a:pPr algn="just"/>
            <a:endParaRPr lang="en-US" sz="2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C6611E-7024-4936-B575-B6A6AA3F0B76}"/>
              </a:ext>
            </a:extLst>
          </p:cNvPr>
          <p:cNvSpPr/>
          <p:nvPr/>
        </p:nvSpPr>
        <p:spPr>
          <a:xfrm>
            <a:off x="0" y="6396972"/>
            <a:ext cx="12192000" cy="4610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B03490-7575-41CE-9CDD-BF0E3E0CC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478156-BC35-47AD-86D3-6F31A9EA252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C894B-F6B2-4E35-BC8F-30E427FAB50B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176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6C812-0ABB-4535-AB11-893DD143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2320F9-44C2-4B5F-AC37-A5386D8E535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C82A5-5275-44EF-98A8-1D6D4D8AFD07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5928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1D0F-D1D0-4001-8EDE-D055687765FA}"/>
              </a:ext>
            </a:extLst>
          </p:cNvPr>
          <p:cNvSpPr txBox="1"/>
          <p:nvPr/>
        </p:nvSpPr>
        <p:spPr>
          <a:xfrm>
            <a:off x="2996083" y="1419875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Calls or goes field to propose matching opponent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2A950-A4C6-4797-8006-013F1F121550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192F24E-1830-4984-9998-814F1E100200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F0846D-3B30-49B8-8E63-119B32148CFF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85C4AD-3A41-46F4-880D-BA2D1EAD4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7C67866-7011-4C50-A76B-98C335871CB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30F969-26C0-4707-963B-B1C51CC42DAC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087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865851" y="134165"/>
            <a:ext cx="1888080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88" y="397799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Checks free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9BDC6-1908-4109-B87E-A7D070D4528B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DB64AFC2-FD92-4E55-A5AE-2E6D8B957559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6D105B1-A2F3-41E0-AFCF-4D8D789F0B26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EEC26B-7D4E-44CD-872A-1D18D0ECD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836E517-8BB4-446D-8C82-DE8E453474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E62504-A125-4322-A19A-C7319E02DF8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73C1DC-0344-4E8D-8912-01AD16B88DA2}"/>
              </a:ext>
            </a:extLst>
          </p:cNvPr>
          <p:cNvSpPr txBox="1"/>
          <p:nvPr/>
        </p:nvSpPr>
        <p:spPr>
          <a:xfrm>
            <a:off x="2996083" y="1415454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51722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8730" y="169496"/>
            <a:ext cx="2151217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81" y="40101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53" y="367516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B38DC-5452-4F0F-9C26-F75CB0A71A97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22DBC38-C0A5-44A7-BB28-0CAF59C71FA6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A94A76-65A3-48DB-BC7B-BA0F3CDB817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6C4A14-3E48-49B2-BF43-166CB9A86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FDF68D6-16D4-498F-8841-9262E702A48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CF064-AC32-47F2-8140-6CFB6799C68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66969-CDF5-4073-80F2-379B8625EE0B}"/>
              </a:ext>
            </a:extLst>
          </p:cNvPr>
          <p:cNvSpPr txBox="1"/>
          <p:nvPr/>
        </p:nvSpPr>
        <p:spPr>
          <a:xfrm>
            <a:off x="301329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9698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704627" y="199612"/>
            <a:ext cx="2173769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639" y="472126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13" y="392748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32ED4-AC89-4FC2-93AA-9B478B848204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86701-A946-48F3-A050-D1820F7037CA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Notifies about opponent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186DA275-35A8-4677-B462-A1D666E56021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394885F-DB49-4BAD-A5F6-EF184AE89111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919EDF-0CC9-4886-994A-55DC961A37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747501-B73D-4903-918B-D852921E83C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D3027-D0CD-4986-B53B-B25445024ED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F30F7F-106B-4CC4-A781-FF1CAD5378DB}"/>
              </a:ext>
            </a:extLst>
          </p:cNvPr>
          <p:cNvSpPr txBox="1"/>
          <p:nvPr/>
        </p:nvSpPr>
        <p:spPr>
          <a:xfrm>
            <a:off x="2976355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160336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79472" y="223193"/>
            <a:ext cx="2071655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27" y="47768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87" y="42121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329A7F-96CA-400E-BDC1-0DC1585D097B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9903DA-BFD2-452E-8F00-386DD24D414F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Confirms to play with suggested opponent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13944-EAC9-4957-AD25-F63FCE25AD96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B079C99E-39F0-46BE-8BE1-3F4F89139AE1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51C1817-9BFE-4643-8B34-F7E0727C657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561C15-8535-4377-ABB2-200E57765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77F743-F492-4210-9FB0-04936609982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29DBE-7715-4EC4-84DA-0CF6FAF05B9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E603F5-7EC6-4F10-B455-7007D5D2827F}"/>
              </a:ext>
            </a:extLst>
          </p:cNvPr>
          <p:cNvSpPr txBox="1"/>
          <p:nvPr/>
        </p:nvSpPr>
        <p:spPr>
          <a:xfrm>
            <a:off x="2883990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231812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54891" y="199612"/>
            <a:ext cx="2184702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42" y="5400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47" y="41345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Notifies to opposing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DAF9B-4DC0-4AAD-B46D-0D8D602771FF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2FEAC-74F5-4140-9E9E-48F45835F025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0DA7D-F729-4D23-BE82-4FCF2C77E2E2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5E16743-27E1-48B7-97F1-9459B3C45224}"/>
              </a:ext>
            </a:extLst>
          </p:cNvPr>
          <p:cNvSpPr/>
          <p:nvPr/>
        </p:nvSpPr>
        <p:spPr>
          <a:xfrm>
            <a:off x="0" y="305566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8056F8F-C0D0-4ADF-8D05-7735AD248132}"/>
              </a:ext>
            </a:extLst>
          </p:cNvPr>
          <p:cNvSpPr txBox="1">
            <a:spLocks/>
          </p:cNvSpPr>
          <p:nvPr/>
        </p:nvSpPr>
        <p:spPr>
          <a:xfrm>
            <a:off x="466261" y="20714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D30AE8-EAA7-47B2-86F9-08E3A8C1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334AFA-FCE3-4BEB-8CE4-51AC81DF060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B0A958-4A64-421A-B429-1B11C1E03B0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476B29-CEFD-4C0F-865E-79CC48881798}"/>
              </a:ext>
            </a:extLst>
          </p:cNvPr>
          <p:cNvSpPr txBox="1"/>
          <p:nvPr/>
        </p:nvSpPr>
        <p:spPr>
          <a:xfrm>
            <a:off x="2957883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A1C5D0-16A2-4CB2-A6AA-F3238B4D47D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F5AA9-BC16-4E38-B143-E7FC1B3C7131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0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54891" y="199612"/>
            <a:ext cx="2184702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42" y="5400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47" y="41345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DAF9B-4DC0-4AAD-B46D-0D8D602771FF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2FEAC-74F5-4140-9E9E-48F45835F025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0DA7D-F729-4D23-BE82-4FCF2C77E2E2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5E16743-27E1-48B7-97F1-9459B3C45224}"/>
              </a:ext>
            </a:extLst>
          </p:cNvPr>
          <p:cNvSpPr/>
          <p:nvPr/>
        </p:nvSpPr>
        <p:spPr>
          <a:xfrm>
            <a:off x="0" y="305566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8056F8F-C0D0-4ADF-8D05-7735AD248132}"/>
              </a:ext>
            </a:extLst>
          </p:cNvPr>
          <p:cNvSpPr txBox="1">
            <a:spLocks/>
          </p:cNvSpPr>
          <p:nvPr/>
        </p:nvSpPr>
        <p:spPr>
          <a:xfrm>
            <a:off x="466261" y="207146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D30AE8-EAA7-47B2-86F9-08E3A8C1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334AFA-FCE3-4BEB-8CE4-51AC81DF060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B0A958-4A64-421A-B429-1B11C1E03B06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29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476B29-CEFD-4C0F-865E-79CC48881798}"/>
              </a:ext>
            </a:extLst>
          </p:cNvPr>
          <p:cNvSpPr txBox="1"/>
          <p:nvPr/>
        </p:nvSpPr>
        <p:spPr>
          <a:xfrm>
            <a:off x="301329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A1C5D0-16A2-4CB2-A6AA-F3238B4D47D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F5AA9-BC16-4E38-B143-E7FC1B3C7131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A9FE5A-13B1-43C0-AB2A-F2EEE82383CE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 Records reservation request on paper</a:t>
            </a:r>
          </a:p>
        </p:txBody>
      </p:sp>
    </p:spTree>
    <p:extLst>
      <p:ext uri="{BB962C8B-B14F-4D97-AF65-F5344CB8AC3E}">
        <p14:creationId xmlns:p14="http://schemas.microsoft.com/office/powerpoint/2010/main" val="258025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0A3F7E-87AA-4104-A9C3-405D26B4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817AA24-EB45-48F3-AA7F-8D05B7AFCCF0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E8DAC-6ECA-48D0-BDAF-6FF726F1280A}"/>
              </a:ext>
            </a:extLst>
          </p:cNvPr>
          <p:cNvSpPr/>
          <p:nvPr/>
        </p:nvSpPr>
        <p:spPr>
          <a:xfrm>
            <a:off x="2754203" y="2666191"/>
            <a:ext cx="42258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Introduction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4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8730" y="212804"/>
            <a:ext cx="2083925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14" y="462987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5" y="406519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8. Notifies to members in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4FED76-4E38-4B91-93AE-ACBFAFF24888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F7E51-A514-4EB7-8E1F-56BC4C9058F2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4B36C-C1A7-4239-942D-3E745FD848BD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FAD49C67-9BA4-4929-9829-1269AD44563C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D45E5B-EE7C-4327-B557-FD31F12F81A0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C5E0B9-55BB-4253-BDAA-8E0D967A8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7976611-B6AF-4387-9315-ACC58F6F553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0B895A-1C3F-40E1-8723-1B35D1BDE8E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0784E-1EC5-4770-A281-DFA3284D0237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954A67-449A-44EC-A496-654FC090BF1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5C69DA-225E-4F8F-8A9A-DDB816572D03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647608-2122-46C4-9CCF-A073EFFC469C}"/>
              </a:ext>
            </a:extLst>
          </p:cNvPr>
          <p:cNvSpPr txBox="1"/>
          <p:nvPr/>
        </p:nvSpPr>
        <p:spPr>
          <a:xfrm>
            <a:off x="2967119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316605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744206" y="177405"/>
            <a:ext cx="2083263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39" y="423351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21" y="366883"/>
            <a:ext cx="957305" cy="957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Notifies to members in team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07700-8266-45CB-9F97-ED0CDB276D08}"/>
              </a:ext>
            </a:extLst>
          </p:cNvPr>
          <p:cNvCxnSpPr>
            <a:cxnSpLocks/>
          </p:cNvCxnSpPr>
          <p:nvPr/>
        </p:nvCxnSpPr>
        <p:spPr>
          <a:xfrm>
            <a:off x="5384182" y="6038631"/>
            <a:ext cx="411581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878F41-8593-4B5C-810E-AA7BF4C9EC59}"/>
              </a:ext>
            </a:extLst>
          </p:cNvPr>
          <p:cNvSpPr txBox="1"/>
          <p:nvPr/>
        </p:nvSpPr>
        <p:spPr>
          <a:xfrm>
            <a:off x="6103155" y="5642306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9. Go to field and kick-off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87DE38-2858-4A34-B82A-5B084D2021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59" y="5027329"/>
            <a:ext cx="1229953" cy="12299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722B3C-E093-4919-9D3A-A60EB43EB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5838" y="4536894"/>
            <a:ext cx="1310156" cy="1923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E5BA5-3859-4BC0-8366-C9D12BF58C2D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126098-3F33-439D-85FD-9A4D3E9C8954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D5BB05-54F9-4E52-B41C-8B786DC2BA4D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19B54390-6A50-4B70-8093-2A6640DE48DB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04E81F-9F92-48E8-8C49-6C4BA0B2EA6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52A53C-6063-46EE-8D66-85BD581E2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00193C-08D0-4EB7-874F-EA5CE8265A6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51614F-E442-43EE-8F18-2B702D71D4B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083F0E-81B4-4E53-B3E4-D66D7096DFE6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3C44428-E9BC-489B-AD6B-F76468E32C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4D2530-41CF-4F4D-A075-7C1352C40CED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2DBD767-8034-4691-B62B-A72BCC4D7298}"/>
              </a:ext>
            </a:extLst>
          </p:cNvPr>
          <p:cNvSpPr txBox="1"/>
          <p:nvPr/>
        </p:nvSpPr>
        <p:spPr>
          <a:xfrm>
            <a:off x="2930175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</p:spTree>
    <p:extLst>
      <p:ext uri="{BB962C8B-B14F-4D97-AF65-F5344CB8AC3E}">
        <p14:creationId xmlns:p14="http://schemas.microsoft.com/office/powerpoint/2010/main" val="346074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A8FC66D-9078-4E2D-9411-8A78FCD9D1A8}"/>
              </a:ext>
            </a:extLst>
          </p:cNvPr>
          <p:cNvSpPr/>
          <p:nvPr/>
        </p:nvSpPr>
        <p:spPr>
          <a:xfrm>
            <a:off x="8649365" y="227006"/>
            <a:ext cx="2117494" cy="1353346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CFFDC-A298-4C27-8E6E-A53F4F54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23" y="554465"/>
            <a:ext cx="827624" cy="844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83" y="1241966"/>
            <a:ext cx="1888080" cy="19298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F42007-36EC-459F-BD98-D5B248FC11B4}"/>
              </a:ext>
            </a:extLst>
          </p:cNvPr>
          <p:cNvCxnSpPr>
            <a:cxnSpLocks/>
          </p:cNvCxnSpPr>
          <p:nvPr/>
        </p:nvCxnSpPr>
        <p:spPr>
          <a:xfrm>
            <a:off x="3314722" y="1835906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102E066-DC56-44F3-8222-567DB344C6D7}"/>
              </a:ext>
            </a:extLst>
          </p:cNvPr>
          <p:cNvSpPr/>
          <p:nvPr/>
        </p:nvSpPr>
        <p:spPr>
          <a:xfrm>
            <a:off x="729762" y="1065702"/>
            <a:ext cx="1576028" cy="114116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D170-D2FF-4C0A-A9D3-35BE1B5E9B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19" y="1214856"/>
            <a:ext cx="978342" cy="9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0412" y="1363824"/>
            <a:ext cx="1424217" cy="156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70006-7DD9-40BA-96ED-A732750D1E94}"/>
              </a:ext>
            </a:extLst>
          </p:cNvPr>
          <p:cNvSpPr txBox="1"/>
          <p:nvPr/>
        </p:nvSpPr>
        <p:spPr>
          <a:xfrm>
            <a:off x="1959856" y="2920338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2B516D-F942-48C3-873C-8F764B3E65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07" y="450735"/>
            <a:ext cx="957305" cy="9573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676C9-4043-40E8-8238-3540FFA1DA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11" y="3492627"/>
            <a:ext cx="1420010" cy="14437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E663-14C3-48D1-A44A-82A42AC23924}"/>
              </a:ext>
            </a:extLst>
          </p:cNvPr>
          <p:cNvSpPr txBox="1"/>
          <p:nvPr/>
        </p:nvSpPr>
        <p:spPr>
          <a:xfrm>
            <a:off x="5824151" y="493636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04B7F-770D-4C0B-BA4A-CA5552E53FA3}"/>
              </a:ext>
            </a:extLst>
          </p:cNvPr>
          <p:cNvSpPr txBox="1"/>
          <p:nvPr/>
        </p:nvSpPr>
        <p:spPr>
          <a:xfrm>
            <a:off x="8841413" y="160012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DCE370-EDE7-4B85-A66F-BB40C95BD0D7}"/>
              </a:ext>
            </a:extLst>
          </p:cNvPr>
          <p:cNvCxnSpPr>
            <a:cxnSpLocks/>
          </p:cNvCxnSpPr>
          <p:nvPr/>
        </p:nvCxnSpPr>
        <p:spPr>
          <a:xfrm flipH="1">
            <a:off x="3458952" y="2408008"/>
            <a:ext cx="4019898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766EE-16CC-4177-834D-A6C109EEF8DA}"/>
              </a:ext>
            </a:extLst>
          </p:cNvPr>
          <p:cNvCxnSpPr>
            <a:cxnSpLocks/>
          </p:cNvCxnSpPr>
          <p:nvPr/>
        </p:nvCxnSpPr>
        <p:spPr>
          <a:xfrm>
            <a:off x="3515589" y="3156018"/>
            <a:ext cx="3995116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82323E2-B258-408F-BD54-468FFBAC8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1" y="4623349"/>
            <a:ext cx="2159982" cy="14152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1F21D1-F6CD-46ED-AF95-EEE5B58D02D5}"/>
              </a:ext>
            </a:extLst>
          </p:cNvPr>
          <p:cNvSpPr txBox="1"/>
          <p:nvPr/>
        </p:nvSpPr>
        <p:spPr>
          <a:xfrm>
            <a:off x="3462500" y="6159650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7EB001-CAE5-41E5-A4DF-98315FF75131}"/>
              </a:ext>
            </a:extLst>
          </p:cNvPr>
          <p:cNvCxnSpPr>
            <a:cxnSpLocks/>
          </p:cNvCxnSpPr>
          <p:nvPr/>
        </p:nvCxnSpPr>
        <p:spPr>
          <a:xfrm>
            <a:off x="2231516" y="3493477"/>
            <a:ext cx="678738" cy="196911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7AFCF-DF30-405A-9D5A-3D6439C458A4}"/>
              </a:ext>
            </a:extLst>
          </p:cNvPr>
          <p:cNvSpPr txBox="1"/>
          <p:nvPr/>
        </p:nvSpPr>
        <p:spPr>
          <a:xfrm rot="4209747">
            <a:off x="810720" y="4541139"/>
            <a:ext cx="309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Notifies to members in team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07700-8266-45CB-9F97-ED0CDB276D08}"/>
              </a:ext>
            </a:extLst>
          </p:cNvPr>
          <p:cNvCxnSpPr>
            <a:cxnSpLocks/>
          </p:cNvCxnSpPr>
          <p:nvPr/>
        </p:nvCxnSpPr>
        <p:spPr>
          <a:xfrm>
            <a:off x="5384182" y="6038631"/>
            <a:ext cx="4115814" cy="0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878F41-8593-4B5C-810E-AA7BF4C9EC59}"/>
              </a:ext>
            </a:extLst>
          </p:cNvPr>
          <p:cNvSpPr txBox="1"/>
          <p:nvPr/>
        </p:nvSpPr>
        <p:spPr>
          <a:xfrm>
            <a:off x="6103155" y="5642306"/>
            <a:ext cx="254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Go to field and kick-off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87DE38-2858-4A34-B82A-5B084D2021C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59" y="5027329"/>
            <a:ext cx="1229953" cy="12299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722B3C-E093-4919-9D3A-A60EB43EB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5838" y="4536894"/>
            <a:ext cx="1310156" cy="192360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D3720-23ED-4BE0-834C-19EAFCCB5DEE}"/>
              </a:ext>
            </a:extLst>
          </p:cNvPr>
          <p:cNvCxnSpPr>
            <a:cxnSpLocks/>
          </p:cNvCxnSpPr>
          <p:nvPr/>
        </p:nvCxnSpPr>
        <p:spPr>
          <a:xfrm flipH="1" flipV="1">
            <a:off x="8217425" y="3331640"/>
            <a:ext cx="1498075" cy="148654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AC6A44-1246-4D5D-8A3C-137B9CE5CE42}"/>
              </a:ext>
            </a:extLst>
          </p:cNvPr>
          <p:cNvSpPr txBox="1"/>
          <p:nvPr/>
        </p:nvSpPr>
        <p:spPr>
          <a:xfrm rot="2654866">
            <a:off x="8487068" y="3768111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10. Pays cash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610B24E-DE39-4FBD-8F8F-9DB8673ECF7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64" y="3273634"/>
            <a:ext cx="1161142" cy="872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25364-CF4E-46B5-985D-2F9DE2711131}"/>
              </a:ext>
            </a:extLst>
          </p:cNvPr>
          <p:cNvSpPr txBox="1"/>
          <p:nvPr/>
        </p:nvSpPr>
        <p:spPr>
          <a:xfrm>
            <a:off x="9445221" y="2016614"/>
            <a:ext cx="21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Finds opponent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8215-4570-49A3-8555-BB191DDAA283}"/>
              </a:ext>
            </a:extLst>
          </p:cNvPr>
          <p:cNvSpPr txBox="1"/>
          <p:nvPr/>
        </p:nvSpPr>
        <p:spPr>
          <a:xfrm>
            <a:off x="9715500" y="2498555"/>
            <a:ext cx="240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Records reservation request on paper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6C4C8-4CD9-4FA9-81FE-94A2DDB08C51}"/>
              </a:ext>
            </a:extLst>
          </p:cNvPr>
          <p:cNvSpPr txBox="1"/>
          <p:nvPr/>
        </p:nvSpPr>
        <p:spPr>
          <a:xfrm>
            <a:off x="7772977" y="30783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A95DB-1643-4D60-B68A-0F07EA4E5A27}"/>
              </a:ext>
            </a:extLst>
          </p:cNvPr>
          <p:cNvSpPr txBox="1"/>
          <p:nvPr/>
        </p:nvSpPr>
        <p:spPr>
          <a:xfrm>
            <a:off x="3313159" y="2766077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Confirms to play with suggested opponent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87A56-2C60-4694-A1E2-B329B1901BF7}"/>
              </a:ext>
            </a:extLst>
          </p:cNvPr>
          <p:cNvSpPr txBox="1"/>
          <p:nvPr/>
        </p:nvSpPr>
        <p:spPr>
          <a:xfrm>
            <a:off x="3676971" y="205928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Notifies about opponent</a:t>
            </a:r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D341E85F-AC5C-44B4-B208-66498F6AFADC}"/>
              </a:ext>
            </a:extLst>
          </p:cNvPr>
          <p:cNvSpPr/>
          <p:nvPr/>
        </p:nvSpPr>
        <p:spPr>
          <a:xfrm>
            <a:off x="0" y="307858"/>
            <a:ext cx="26029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117DE41C-4BD6-4AE3-B044-E4872BBE2FA6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CB88B5-9791-4C0B-9AA8-FEC6A59292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47BA8C1-2F1C-4D8B-B5CE-44495B2617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ED4D94-E270-472D-BFC4-3619D7835B2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673F1B-B798-4586-8471-368F1EC0A742}"/>
              </a:ext>
            </a:extLst>
          </p:cNvPr>
          <p:cNvSpPr txBox="1"/>
          <p:nvPr/>
        </p:nvSpPr>
        <p:spPr>
          <a:xfrm>
            <a:off x="2957883" y="1462711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Calls or goes field to propose matching opponent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B2FB09-40D4-4278-B951-0428417B8E7F}"/>
              </a:ext>
            </a:extLst>
          </p:cNvPr>
          <p:cNvSpPr txBox="1"/>
          <p:nvPr/>
        </p:nvSpPr>
        <p:spPr>
          <a:xfrm rot="450741">
            <a:off x="5280145" y="796314"/>
            <a:ext cx="28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Notifies to opposing team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DC792AF-E9F1-4411-9F7C-29AEC00486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06" y="166821"/>
            <a:ext cx="1254774" cy="125477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22CE53E-E66B-40FD-B820-1A7A92418AAA}"/>
              </a:ext>
            </a:extLst>
          </p:cNvPr>
          <p:cNvCxnSpPr>
            <a:cxnSpLocks/>
          </p:cNvCxnSpPr>
          <p:nvPr/>
        </p:nvCxnSpPr>
        <p:spPr>
          <a:xfrm flipH="1" flipV="1">
            <a:off x="5430982" y="1065702"/>
            <a:ext cx="2079723" cy="29812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2FC33C6-7D30-4D60-9CFC-B97D6C3D1F51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77615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CBB1A-794F-469D-8D16-C859329B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D5F261-D4F0-4F02-A804-74563D805E7F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1D4EC-2E9E-4538-92C1-EB6BA2D61F3A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236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BD8C25-322B-48BD-829C-5BD17DC9BCA3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4270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31435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2427997" y="2848429"/>
            <a:ext cx="507885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Opponent has bad attitude.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Have too big difference about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6FB65B70-FCCE-43D3-9245-99F43432B595}"/>
              </a:ext>
            </a:extLst>
          </p:cNvPr>
          <p:cNvSpPr/>
          <p:nvPr/>
        </p:nvSpPr>
        <p:spPr>
          <a:xfrm rot="5400000" flipV="1">
            <a:off x="1445084" y="2094578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6DD0E-85BF-49CE-8116-C12F37C80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16194" b="7721"/>
          <a:stretch/>
        </p:blipFill>
        <p:spPr>
          <a:xfrm>
            <a:off x="8441930" y="2383852"/>
            <a:ext cx="3130282" cy="2621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ACCB7-B94C-485F-A49F-F73E4BBF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4F0010-CD44-49EB-96AE-45E81A81250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AE442-E0F2-4380-BB01-4C3EE53D2F3A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4A52B57-D176-4E10-A516-CD56D6B5EE85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9FE0E7-812A-408C-AFC1-9CE36FBFED22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</p:spTree>
    <p:extLst>
      <p:ext uri="{BB962C8B-B14F-4D97-AF65-F5344CB8AC3E}">
        <p14:creationId xmlns:p14="http://schemas.microsoft.com/office/powerpoint/2010/main" val="108651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40BEA50-280D-4B89-AF53-81CCBBE834F8}"/>
              </a:ext>
            </a:extLst>
          </p:cNvPr>
          <p:cNvSpPr txBox="1"/>
          <p:nvPr/>
        </p:nvSpPr>
        <p:spPr>
          <a:xfrm>
            <a:off x="2660733" y="1440671"/>
            <a:ext cx="864866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Matching opponent is depended on the perspective of field owner.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opponents is very small, only teams play same field.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CA7D67-0CBF-4C32-9B9B-12364BDB9C41}"/>
              </a:ext>
            </a:extLst>
          </p:cNvPr>
          <p:cNvSpPr txBox="1"/>
          <p:nvPr/>
        </p:nvSpPr>
        <p:spPr>
          <a:xfrm>
            <a:off x="2427997" y="2829954"/>
            <a:ext cx="5078855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Opponent has bad attitude.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Have too big difference about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95EC44-03EA-443C-AD01-7E50E850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0" y="4330838"/>
            <a:ext cx="724166" cy="7241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152E75-D4A6-41C2-AD55-E50176AD8F1B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6FB65B70-FCCE-43D3-9245-99F43432B595}"/>
              </a:ext>
            </a:extLst>
          </p:cNvPr>
          <p:cNvSpPr/>
          <p:nvPr/>
        </p:nvSpPr>
        <p:spPr>
          <a:xfrm rot="5400000" flipV="1">
            <a:off x="1445084" y="2094578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U-Turn 25">
            <a:extLst>
              <a:ext uri="{FF2B5EF4-FFF2-40B4-BE49-F238E27FC236}">
                <a16:creationId xmlns:a16="http://schemas.microsoft.com/office/drawing/2014/main" id="{893C7BE0-8850-469C-845C-85669102128A}"/>
              </a:ext>
            </a:extLst>
          </p:cNvPr>
          <p:cNvSpPr/>
          <p:nvPr/>
        </p:nvSpPr>
        <p:spPr>
          <a:xfrm rot="5400000" flipV="1">
            <a:off x="736319" y="3795669"/>
            <a:ext cx="1460938" cy="861457"/>
          </a:xfrm>
          <a:prstGeom prst="utur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84CABE-090F-459A-980B-EEB44E6E09B1}"/>
              </a:ext>
            </a:extLst>
          </p:cNvPr>
          <p:cNvSpPr txBox="1"/>
          <p:nvPr/>
        </p:nvSpPr>
        <p:spPr>
          <a:xfrm>
            <a:off x="2652028" y="4654894"/>
            <a:ext cx="6510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match does not meet player’s expectation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5AA1C-177B-4FA3-9AFD-5BE33D0B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3EE75C-1646-45D9-942E-8759C72AA130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A871B-A66E-464A-B0C8-2F47D321E35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1099E32-64DB-4F04-95D1-6B9B687A78C0}"/>
              </a:ext>
            </a:extLst>
          </p:cNvPr>
          <p:cNvSpPr/>
          <p:nvPr/>
        </p:nvSpPr>
        <p:spPr>
          <a:xfrm>
            <a:off x="0" y="307858"/>
            <a:ext cx="423949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80D1F68-0522-4015-A427-DB2A07E9E8C4}"/>
              </a:ext>
            </a:extLst>
          </p:cNvPr>
          <p:cNvSpPr txBox="1">
            <a:spLocks/>
          </p:cNvSpPr>
          <p:nvPr/>
        </p:nvSpPr>
        <p:spPr>
          <a:xfrm>
            <a:off x="373901" y="209438"/>
            <a:ext cx="3625448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Scenario 2 </a:t>
            </a:r>
          </a:p>
        </p:txBody>
      </p:sp>
    </p:spTree>
    <p:extLst>
      <p:ext uri="{BB962C8B-B14F-4D97-AF65-F5344CB8AC3E}">
        <p14:creationId xmlns:p14="http://schemas.microsoft.com/office/powerpoint/2010/main" val="2835374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78209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05322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7304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39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810DD9-C896-4378-AE04-F31D5044628F}"/>
              </a:ext>
            </a:extLst>
          </p:cNvPr>
          <p:cNvCxnSpPr>
            <a:cxnSpLocks/>
          </p:cNvCxnSpPr>
          <p:nvPr/>
        </p:nvCxnSpPr>
        <p:spPr>
          <a:xfrm flipH="1">
            <a:off x="7727905" y="3517751"/>
            <a:ext cx="18679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023153-63A1-4675-815F-719267E248E9}"/>
              </a:ext>
            </a:extLst>
          </p:cNvPr>
          <p:cNvSpPr txBox="1"/>
          <p:nvPr/>
        </p:nvSpPr>
        <p:spPr>
          <a:xfrm>
            <a:off x="8208036" y="30913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approves</a:t>
            </a:r>
          </a:p>
        </p:txBody>
      </p:sp>
    </p:spTree>
    <p:extLst>
      <p:ext uri="{BB962C8B-B14F-4D97-AF65-F5344CB8AC3E}">
        <p14:creationId xmlns:p14="http://schemas.microsoft.com/office/powerpoint/2010/main" val="422617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ình ảnh có liên quan">
            <a:extLst>
              <a:ext uri="{FF2B5EF4-FFF2-40B4-BE49-F238E27FC236}">
                <a16:creationId xmlns:a16="http://schemas.microsoft.com/office/drawing/2014/main" id="{BF279019-78E6-4484-9C42-DF235814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4" r="374"/>
          <a:stretch/>
        </p:blipFill>
        <p:spPr bwMode="auto">
          <a:xfrm>
            <a:off x="-1" y="0"/>
            <a:ext cx="4212065" cy="3429000"/>
          </a:xfrm>
          <a:custGeom>
            <a:avLst/>
            <a:gdLst>
              <a:gd name="connsiteX0" fmla="*/ 0 w 5756910"/>
              <a:gd name="connsiteY0" fmla="*/ 0 h 3467099"/>
              <a:gd name="connsiteX1" fmla="*/ 5288280 w 5756910"/>
              <a:gd name="connsiteY1" fmla="*/ 0 h 3467099"/>
              <a:gd name="connsiteX2" fmla="*/ 5756910 w 5756910"/>
              <a:gd name="connsiteY2" fmla="*/ 3467099 h 3467099"/>
              <a:gd name="connsiteX3" fmla="*/ 0 w 5756910"/>
              <a:gd name="connsiteY3" fmla="*/ 3467099 h 3467099"/>
              <a:gd name="connsiteX4" fmla="*/ 0 w 5756910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910" h="3467099">
                <a:moveTo>
                  <a:pt x="0" y="0"/>
                </a:moveTo>
                <a:lnTo>
                  <a:pt x="5288280" y="0"/>
                </a:lnTo>
                <a:lnTo>
                  <a:pt x="5756910" y="3467099"/>
                </a:lnTo>
                <a:lnTo>
                  <a:pt x="0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ình ảnh có liên quan">
            <a:extLst>
              <a:ext uri="{FF2B5EF4-FFF2-40B4-BE49-F238E27FC236}">
                <a16:creationId xmlns:a16="http://schemas.microsoft.com/office/drawing/2014/main" id="{E5CF95A5-4FCC-4F93-86BD-5E0ED813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23956"/>
          <a:stretch>
            <a:fillRect/>
          </a:stretch>
        </p:blipFill>
        <p:spPr bwMode="auto">
          <a:xfrm>
            <a:off x="5778498" y="403861"/>
            <a:ext cx="1384302" cy="3467099"/>
          </a:xfrm>
          <a:custGeom>
            <a:avLst/>
            <a:gdLst>
              <a:gd name="connsiteX0" fmla="*/ 0 w 1384302"/>
              <a:gd name="connsiteY0" fmla="*/ 0 h 3467099"/>
              <a:gd name="connsiteX1" fmla="*/ 915672 w 1384302"/>
              <a:gd name="connsiteY1" fmla="*/ 0 h 3467099"/>
              <a:gd name="connsiteX2" fmla="*/ 1384302 w 1384302"/>
              <a:gd name="connsiteY2" fmla="*/ 3467099 h 3467099"/>
              <a:gd name="connsiteX3" fmla="*/ 0 w 1384302"/>
              <a:gd name="connsiteY3" fmla="*/ 3467099 h 3467099"/>
              <a:gd name="connsiteX4" fmla="*/ 0 w 1384302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302" h="3467099">
                <a:moveTo>
                  <a:pt x="0" y="0"/>
                </a:moveTo>
                <a:lnTo>
                  <a:pt x="915672" y="0"/>
                </a:lnTo>
                <a:lnTo>
                  <a:pt x="1384302" y="3467099"/>
                </a:lnTo>
                <a:lnTo>
                  <a:pt x="0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Kết quả hình ảnh cho bóng đá phủi">
            <a:extLst>
              <a:ext uri="{FF2B5EF4-FFF2-40B4-BE49-F238E27FC236}">
                <a16:creationId xmlns:a16="http://schemas.microsoft.com/office/drawing/2014/main" id="{F661C57E-AB03-4826-84B3-0DC67C69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" r="-90843" b="-556"/>
          <a:stretch>
            <a:fillRect/>
          </a:stretch>
        </p:blipFill>
        <p:spPr bwMode="auto">
          <a:xfrm>
            <a:off x="4212065" y="3409950"/>
            <a:ext cx="10470406" cy="3467099"/>
          </a:xfrm>
          <a:custGeom>
            <a:avLst/>
            <a:gdLst>
              <a:gd name="connsiteX0" fmla="*/ 0 w 10470406"/>
              <a:gd name="connsiteY0" fmla="*/ 19050 h 3467099"/>
              <a:gd name="connsiteX1" fmla="*/ 4273185 w 10470406"/>
              <a:gd name="connsiteY1" fmla="*/ 19050 h 3467099"/>
              <a:gd name="connsiteX2" fmla="*/ 4798850 w 10470406"/>
              <a:gd name="connsiteY2" fmla="*/ 3448050 h 3467099"/>
              <a:gd name="connsiteX3" fmla="*/ 500654 w 10470406"/>
              <a:gd name="connsiteY3" fmla="*/ 3448050 h 3467099"/>
              <a:gd name="connsiteX4" fmla="*/ 0 w 10470406"/>
              <a:gd name="connsiteY4" fmla="*/ 182208 h 3467099"/>
              <a:gd name="connsiteX5" fmla="*/ 4270264 w 10470406"/>
              <a:gd name="connsiteY5" fmla="*/ 0 h 3467099"/>
              <a:gd name="connsiteX6" fmla="*/ 9938900 w 10470406"/>
              <a:gd name="connsiteY6" fmla="*/ 0 h 3467099"/>
              <a:gd name="connsiteX7" fmla="*/ 10470406 w 10470406"/>
              <a:gd name="connsiteY7" fmla="*/ 3467099 h 3467099"/>
              <a:gd name="connsiteX8" fmla="*/ 4801770 w 10470406"/>
              <a:gd name="connsiteY8" fmla="*/ 3467099 h 3467099"/>
              <a:gd name="connsiteX9" fmla="*/ 4798850 w 10470406"/>
              <a:gd name="connsiteY9" fmla="*/ 3448050 h 3467099"/>
              <a:gd name="connsiteX10" fmla="*/ 5486400 w 10470406"/>
              <a:gd name="connsiteY10" fmla="*/ 3448050 h 3467099"/>
              <a:gd name="connsiteX11" fmla="*/ 5486400 w 10470406"/>
              <a:gd name="connsiteY11" fmla="*/ 19050 h 3467099"/>
              <a:gd name="connsiteX12" fmla="*/ 4273185 w 10470406"/>
              <a:gd name="connsiteY12" fmla="*/ 1905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70406" h="3467099">
                <a:moveTo>
                  <a:pt x="0" y="19050"/>
                </a:moveTo>
                <a:lnTo>
                  <a:pt x="4273185" y="19050"/>
                </a:lnTo>
                <a:lnTo>
                  <a:pt x="4798850" y="3448050"/>
                </a:lnTo>
                <a:lnTo>
                  <a:pt x="500654" y="3448050"/>
                </a:lnTo>
                <a:lnTo>
                  <a:pt x="0" y="182208"/>
                </a:lnTo>
                <a:close/>
                <a:moveTo>
                  <a:pt x="4270264" y="0"/>
                </a:moveTo>
                <a:lnTo>
                  <a:pt x="9938900" y="0"/>
                </a:lnTo>
                <a:lnTo>
                  <a:pt x="10470406" y="3467099"/>
                </a:lnTo>
                <a:lnTo>
                  <a:pt x="4801770" y="3467099"/>
                </a:lnTo>
                <a:lnTo>
                  <a:pt x="4798850" y="3448050"/>
                </a:lnTo>
                <a:lnTo>
                  <a:pt x="5486400" y="3448050"/>
                </a:lnTo>
                <a:lnTo>
                  <a:pt x="5486400" y="19050"/>
                </a:lnTo>
                <a:lnTo>
                  <a:pt x="4273185" y="190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Kết quả hình ảnh cho bóng đá phủi">
            <a:extLst>
              <a:ext uri="{FF2B5EF4-FFF2-40B4-BE49-F238E27FC236}">
                <a16:creationId xmlns:a16="http://schemas.microsoft.com/office/drawing/2014/main" id="{9D0354DC-063F-420B-AB3A-0EA0DFD1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91" r="100000"/>
          <a:stretch>
            <a:fillRect/>
          </a:stretch>
        </p:blipFill>
        <p:spPr bwMode="auto">
          <a:xfrm>
            <a:off x="2127019" y="0"/>
            <a:ext cx="5637468" cy="3467099"/>
          </a:xfrm>
          <a:custGeom>
            <a:avLst/>
            <a:gdLst>
              <a:gd name="connsiteX0" fmla="*/ 0 w 5637468"/>
              <a:gd name="connsiteY0" fmla="*/ 0 h 3467099"/>
              <a:gd name="connsiteX1" fmla="*/ 5637468 w 5637468"/>
              <a:gd name="connsiteY1" fmla="*/ 0 h 3467099"/>
              <a:gd name="connsiteX2" fmla="*/ 5637468 w 5637468"/>
              <a:gd name="connsiteY2" fmla="*/ 3467099 h 3467099"/>
              <a:gd name="connsiteX3" fmla="*/ 531506 w 5637468"/>
              <a:gd name="connsiteY3" fmla="*/ 3467099 h 3467099"/>
              <a:gd name="connsiteX4" fmla="*/ 0 w 5637468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7468" h="3467099">
                <a:moveTo>
                  <a:pt x="0" y="0"/>
                </a:moveTo>
                <a:lnTo>
                  <a:pt x="5637468" y="0"/>
                </a:lnTo>
                <a:lnTo>
                  <a:pt x="5637468" y="3467099"/>
                </a:lnTo>
                <a:lnTo>
                  <a:pt x="531506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Kết quả hình ảnh cho bóng đá phủi">
            <a:extLst>
              <a:ext uri="{FF2B5EF4-FFF2-40B4-BE49-F238E27FC236}">
                <a16:creationId xmlns:a16="http://schemas.microsoft.com/office/drawing/2014/main" id="{199F06A2-7578-4544-AB38-9E77BC83E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" r="17879"/>
          <a:stretch/>
        </p:blipFill>
        <p:spPr bwMode="auto">
          <a:xfrm>
            <a:off x="8041341" y="0"/>
            <a:ext cx="4150659" cy="3467099"/>
          </a:xfrm>
          <a:custGeom>
            <a:avLst/>
            <a:gdLst>
              <a:gd name="connsiteX0" fmla="*/ 0 w 5174686"/>
              <a:gd name="connsiteY0" fmla="*/ 0 h 3467099"/>
              <a:gd name="connsiteX1" fmla="*/ 5174686 w 5174686"/>
              <a:gd name="connsiteY1" fmla="*/ 0 h 3467099"/>
              <a:gd name="connsiteX2" fmla="*/ 5174686 w 5174686"/>
              <a:gd name="connsiteY2" fmla="*/ 3467099 h 3467099"/>
              <a:gd name="connsiteX3" fmla="*/ 531506 w 5174686"/>
              <a:gd name="connsiteY3" fmla="*/ 3467099 h 3467099"/>
              <a:gd name="connsiteX4" fmla="*/ 0 w 5174686"/>
              <a:gd name="connsiteY4" fmla="*/ 0 h 346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4686" h="3467099">
                <a:moveTo>
                  <a:pt x="0" y="0"/>
                </a:moveTo>
                <a:lnTo>
                  <a:pt x="5174686" y="0"/>
                </a:lnTo>
                <a:lnTo>
                  <a:pt x="5174686" y="3467099"/>
                </a:lnTo>
                <a:lnTo>
                  <a:pt x="531506" y="34670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12D8315-84F7-4CFD-AB7F-52C1867F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24" y="4338180"/>
            <a:ext cx="4447032" cy="833893"/>
          </a:xfrm>
        </p:spPr>
        <p:txBody>
          <a:bodyPr>
            <a:normAutofit fontScale="90000"/>
          </a:bodyPr>
          <a:lstStyle/>
          <a:p>
            <a:r>
              <a:rPr lang="en-US" sz="1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B6BDD1-519A-4B9C-860E-67BD34BFCC89}"/>
              </a:ext>
            </a:extLst>
          </p:cNvPr>
          <p:cNvSpPr txBox="1">
            <a:spLocks/>
          </p:cNvSpPr>
          <p:nvPr/>
        </p:nvSpPr>
        <p:spPr>
          <a:xfrm>
            <a:off x="3979164" y="2421255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 an increasing trend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544F3D-1BE0-4597-9774-46A761563495}"/>
              </a:ext>
            </a:extLst>
          </p:cNvPr>
          <p:cNvSpPr txBox="1">
            <a:spLocks/>
          </p:cNvSpPr>
          <p:nvPr/>
        </p:nvSpPr>
        <p:spPr>
          <a:xfrm>
            <a:off x="8108557" y="4650600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all ages.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6424CD7-508D-4D25-8972-464369AC7077}"/>
              </a:ext>
            </a:extLst>
          </p:cNvPr>
          <p:cNvSpPr txBox="1">
            <a:spLocks/>
          </p:cNvSpPr>
          <p:nvPr/>
        </p:nvSpPr>
        <p:spPr>
          <a:xfrm>
            <a:off x="1365241" y="4650600"/>
            <a:ext cx="4447032" cy="833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ootball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A770077-AA35-4788-B7D0-9D5ABD2BAF9C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D2F33-B39F-4CB4-AC63-0B5ADF4CFCE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0994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53684D-799C-4C81-A475-AA34C738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6017" y="505800"/>
            <a:ext cx="4419281" cy="438475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3FA7DED-EE81-4C83-8D21-05FC1A2F4518}"/>
              </a:ext>
            </a:extLst>
          </p:cNvPr>
          <p:cNvSpPr/>
          <p:nvPr/>
        </p:nvSpPr>
        <p:spPr>
          <a:xfrm>
            <a:off x="0" y="307858"/>
            <a:ext cx="230985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2B497-9EAD-494A-96B5-B25D1CBC1EC9}"/>
              </a:ext>
            </a:extLst>
          </p:cNvPr>
          <p:cNvSpPr txBox="1">
            <a:spLocks/>
          </p:cNvSpPr>
          <p:nvPr/>
        </p:nvSpPr>
        <p:spPr>
          <a:xfrm>
            <a:off x="263392" y="207578"/>
            <a:ext cx="1912943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F649E-2DF6-4B75-842D-6C798CCD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405" y="1140891"/>
            <a:ext cx="2436188" cy="2508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700C-2AFF-4732-BF49-0646B149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2" y="2023370"/>
            <a:ext cx="2436188" cy="1164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1DA8F-AAED-413C-B773-B1DC9DC135F4}"/>
              </a:ext>
            </a:extLst>
          </p:cNvPr>
          <p:cNvCxnSpPr>
            <a:cxnSpLocks/>
          </p:cNvCxnSpPr>
          <p:nvPr/>
        </p:nvCxnSpPr>
        <p:spPr>
          <a:xfrm>
            <a:off x="7727905" y="2863728"/>
            <a:ext cx="1961500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A714C1-3FC2-4C37-B1B1-99AD0E2DFB88}"/>
              </a:ext>
            </a:extLst>
          </p:cNvPr>
          <p:cNvCxnSpPr>
            <a:cxnSpLocks/>
          </p:cNvCxnSpPr>
          <p:nvPr/>
        </p:nvCxnSpPr>
        <p:spPr>
          <a:xfrm flipH="1" flipV="1">
            <a:off x="2318261" y="3070535"/>
            <a:ext cx="1961500" cy="383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13AE99-94ED-4E36-98B7-9377CEC4FC3E}"/>
              </a:ext>
            </a:extLst>
          </p:cNvPr>
          <p:cNvSpPr txBox="1"/>
          <p:nvPr/>
        </p:nvSpPr>
        <p:spPr>
          <a:xfrm>
            <a:off x="8175190" y="244931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C2022-6C5D-4992-8E4E-576C01093145}"/>
              </a:ext>
            </a:extLst>
          </p:cNvPr>
          <p:cNvSpPr txBox="1"/>
          <p:nvPr/>
        </p:nvSpPr>
        <p:spPr>
          <a:xfrm>
            <a:off x="2728201" y="267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37" name="Shape 215">
            <a:extLst>
              <a:ext uri="{FF2B5EF4-FFF2-40B4-BE49-F238E27FC236}">
                <a16:creationId xmlns:a16="http://schemas.microsoft.com/office/drawing/2014/main" id="{A219E07A-6260-41DB-9456-A7905B1A4655}"/>
              </a:ext>
            </a:extLst>
          </p:cNvPr>
          <p:cNvSpPr/>
          <p:nvPr/>
        </p:nvSpPr>
        <p:spPr>
          <a:xfrm>
            <a:off x="769685" y="5287825"/>
            <a:ext cx="793964" cy="7700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02C61-A7E1-4C99-B01D-A21755B7BD56}"/>
              </a:ext>
            </a:extLst>
          </p:cNvPr>
          <p:cNvSpPr txBox="1"/>
          <p:nvPr/>
        </p:nvSpPr>
        <p:spPr>
          <a:xfrm>
            <a:off x="2105025" y="541124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FFRS is the bridge between the field owner and player.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92E75-FEAA-46F7-B81A-9CAF594747F7}"/>
              </a:ext>
            </a:extLst>
          </p:cNvPr>
          <p:cNvSpPr/>
          <p:nvPr/>
        </p:nvSpPr>
        <p:spPr>
          <a:xfrm>
            <a:off x="0" y="6391862"/>
            <a:ext cx="12192000" cy="466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32DF10-04CE-4642-AA52-398B5E9A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754" y="1301245"/>
            <a:ext cx="1424217" cy="15624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1BE2C-664B-494B-95AC-22C8FC550C72}"/>
              </a:ext>
            </a:extLst>
          </p:cNvPr>
          <p:cNvSpPr txBox="1"/>
          <p:nvPr/>
        </p:nvSpPr>
        <p:spPr>
          <a:xfrm>
            <a:off x="692469" y="2933054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25BB01-5221-4712-8299-58B3825C3B72}"/>
              </a:ext>
            </a:extLst>
          </p:cNvPr>
          <p:cNvSpPr txBox="1"/>
          <p:nvPr/>
        </p:nvSpPr>
        <p:spPr>
          <a:xfrm>
            <a:off x="10274007" y="367092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6CBCD8-7A33-4A66-8AD3-66C374758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7F673D-6A48-4697-B3D5-28F7B13046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EC345-E300-4116-AEF8-9249F4B45025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9871BF-018D-44A8-AC37-CF2D4167E54F}"/>
              </a:ext>
            </a:extLst>
          </p:cNvPr>
          <p:cNvCxnSpPr>
            <a:cxnSpLocks/>
          </p:cNvCxnSpPr>
          <p:nvPr/>
        </p:nvCxnSpPr>
        <p:spPr>
          <a:xfrm>
            <a:off x="2341911" y="2475328"/>
            <a:ext cx="1937850" cy="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E6F807-A9CA-4964-B93A-34D224B7EC56}"/>
              </a:ext>
            </a:extLst>
          </p:cNvPr>
          <p:cNvSpPr txBox="1"/>
          <p:nvPr/>
        </p:nvSpPr>
        <p:spPr>
          <a:xfrm>
            <a:off x="2824381" y="208248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05B004-1517-4685-9C00-A59067A4DE97}"/>
              </a:ext>
            </a:extLst>
          </p:cNvPr>
          <p:cNvCxnSpPr>
            <a:cxnSpLocks/>
          </p:cNvCxnSpPr>
          <p:nvPr/>
        </p:nvCxnSpPr>
        <p:spPr>
          <a:xfrm flipV="1">
            <a:off x="1398494" y="3649890"/>
            <a:ext cx="0" cy="125792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AD9412-DC59-4187-B9E6-4F8F3FB7DA5F}"/>
              </a:ext>
            </a:extLst>
          </p:cNvPr>
          <p:cNvCxnSpPr>
            <a:cxnSpLocks/>
          </p:cNvCxnSpPr>
          <p:nvPr/>
        </p:nvCxnSpPr>
        <p:spPr>
          <a:xfrm>
            <a:off x="1398494" y="4907818"/>
            <a:ext cx="4251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0ECE5D-0E7B-490C-B2AB-DCBF6296E525}"/>
              </a:ext>
            </a:extLst>
          </p:cNvPr>
          <p:cNvCxnSpPr>
            <a:cxnSpLocks/>
          </p:cNvCxnSpPr>
          <p:nvPr/>
        </p:nvCxnSpPr>
        <p:spPr>
          <a:xfrm flipV="1">
            <a:off x="5649897" y="4367607"/>
            <a:ext cx="0" cy="54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810DD9-C896-4378-AE04-F31D5044628F}"/>
              </a:ext>
            </a:extLst>
          </p:cNvPr>
          <p:cNvCxnSpPr>
            <a:cxnSpLocks/>
          </p:cNvCxnSpPr>
          <p:nvPr/>
        </p:nvCxnSpPr>
        <p:spPr>
          <a:xfrm flipH="1">
            <a:off x="7727905" y="3517751"/>
            <a:ext cx="1867917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023153-63A1-4675-815F-719267E248E9}"/>
              </a:ext>
            </a:extLst>
          </p:cNvPr>
          <p:cNvSpPr txBox="1"/>
          <p:nvPr/>
        </p:nvSpPr>
        <p:spPr>
          <a:xfrm>
            <a:off x="8208036" y="30913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FD4D4-36DE-4F1E-B8A1-49EC8CF3FAE3}"/>
              </a:ext>
            </a:extLst>
          </p:cNvPr>
          <p:cNvSpPr txBox="1"/>
          <p:nvPr/>
        </p:nvSpPr>
        <p:spPr>
          <a:xfrm>
            <a:off x="2533963" y="44944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288A46-4169-4581-8227-7AFF3BD010D4}"/>
              </a:ext>
            </a:extLst>
          </p:cNvPr>
          <p:cNvCxnSpPr>
            <a:cxnSpLocks/>
          </p:cNvCxnSpPr>
          <p:nvPr/>
        </p:nvCxnSpPr>
        <p:spPr>
          <a:xfrm flipV="1">
            <a:off x="6469271" y="4367607"/>
            <a:ext cx="0" cy="5402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49CB-52FB-4E0F-9536-7B51E85FBA05}"/>
              </a:ext>
            </a:extLst>
          </p:cNvPr>
          <p:cNvCxnSpPr>
            <a:cxnSpLocks/>
          </p:cNvCxnSpPr>
          <p:nvPr/>
        </p:nvCxnSpPr>
        <p:spPr>
          <a:xfrm>
            <a:off x="6469271" y="4890427"/>
            <a:ext cx="3713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2A0A97-27FA-4196-AA2E-31EF7794A0F3}"/>
              </a:ext>
            </a:extLst>
          </p:cNvPr>
          <p:cNvCxnSpPr>
            <a:cxnSpLocks/>
          </p:cNvCxnSpPr>
          <p:nvPr/>
        </p:nvCxnSpPr>
        <p:spPr>
          <a:xfrm flipV="1">
            <a:off x="10182791" y="3605857"/>
            <a:ext cx="0" cy="130196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264C67-13BD-4E79-93AE-1C3FC53327D9}"/>
              </a:ext>
            </a:extLst>
          </p:cNvPr>
          <p:cNvSpPr txBox="1"/>
          <p:nvPr/>
        </p:nvSpPr>
        <p:spPr>
          <a:xfrm>
            <a:off x="7656460" y="45037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</a:p>
        </p:txBody>
      </p:sp>
    </p:spTree>
    <p:extLst>
      <p:ext uri="{BB962C8B-B14F-4D97-AF65-F5344CB8AC3E}">
        <p14:creationId xmlns:p14="http://schemas.microsoft.com/office/powerpoint/2010/main" val="77039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41708B-FA32-4BBE-8822-662D3B43FE85}"/>
              </a:ext>
            </a:extLst>
          </p:cNvPr>
          <p:cNvSpPr/>
          <p:nvPr/>
        </p:nvSpPr>
        <p:spPr>
          <a:xfrm>
            <a:off x="0" y="0"/>
            <a:ext cx="12192000" cy="4602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8E3C301-486C-4717-81AC-F5C20F96A523}"/>
              </a:ext>
            </a:extLst>
          </p:cNvPr>
          <p:cNvSpPr/>
          <p:nvPr/>
        </p:nvSpPr>
        <p:spPr>
          <a:xfrm>
            <a:off x="0" y="307858"/>
            <a:ext cx="3067291" cy="659423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465048-1C9E-4CF2-AFFD-FDA57C5C85B0}"/>
              </a:ext>
            </a:extLst>
          </p:cNvPr>
          <p:cNvSpPr txBox="1">
            <a:spLocks/>
          </p:cNvSpPr>
          <p:nvPr/>
        </p:nvSpPr>
        <p:spPr>
          <a:xfrm>
            <a:off x="418375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field owner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F9905-4FE3-480A-99C3-7CA2400AA5B9}"/>
              </a:ext>
            </a:extLst>
          </p:cNvPr>
          <p:cNvSpPr/>
          <p:nvPr/>
        </p:nvSpPr>
        <p:spPr>
          <a:xfrm>
            <a:off x="448188" y="4602480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Kết quả hình ảnh cho manage effectively vector">
            <a:extLst>
              <a:ext uri="{FF2B5EF4-FFF2-40B4-BE49-F238E27FC236}">
                <a16:creationId xmlns:a16="http://schemas.microsoft.com/office/drawing/2014/main" id="{7E34B237-813B-4A41-B38F-356C422C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574153"/>
            <a:ext cx="2501662" cy="20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A30A8A-C61D-4CB7-B6E9-9E8BA0DE5057}"/>
              </a:ext>
            </a:extLst>
          </p:cNvPr>
          <p:cNvSpPr txBox="1"/>
          <p:nvPr/>
        </p:nvSpPr>
        <p:spPr>
          <a:xfrm>
            <a:off x="623445" y="4825071"/>
            <a:ext cx="215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field, time quickly and effectively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65332-B9DC-441D-B9B4-33B6F5968A30}"/>
              </a:ext>
            </a:extLst>
          </p:cNvPr>
          <p:cNvSpPr/>
          <p:nvPr/>
        </p:nvSpPr>
        <p:spPr>
          <a:xfrm>
            <a:off x="3616275" y="2540859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69533-D878-4495-AC97-80F129A411CD}"/>
              </a:ext>
            </a:extLst>
          </p:cNvPr>
          <p:cNvSpPr txBox="1"/>
          <p:nvPr/>
        </p:nvSpPr>
        <p:spPr>
          <a:xfrm>
            <a:off x="3760173" y="2649090"/>
            <a:ext cx="224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promotion for advertising</a:t>
            </a:r>
          </a:p>
        </p:txBody>
      </p:sp>
      <p:pic>
        <p:nvPicPr>
          <p:cNvPr id="8196" name="Picture 4" descr="https://cdn.vectorstock.com/i/thumb-large/49/98/1844998.jpg">
            <a:extLst>
              <a:ext uri="{FF2B5EF4-FFF2-40B4-BE49-F238E27FC236}">
                <a16:creationId xmlns:a16="http://schemas.microsoft.com/office/drawing/2014/main" id="{0C0C09F6-F353-494A-A80A-8A2BDEF4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35" y="3664753"/>
            <a:ext cx="247360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C1DB02-E656-44A2-9DBD-E82E4E58EB58}"/>
              </a:ext>
            </a:extLst>
          </p:cNvPr>
          <p:cNvSpPr/>
          <p:nvPr/>
        </p:nvSpPr>
        <p:spPr>
          <a:xfrm>
            <a:off x="6742273" y="4562546"/>
            <a:ext cx="2501664" cy="14456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https://www.business.org/wp-content/uploads/24534/profit-and-loss-management.jpg">
            <a:extLst>
              <a:ext uri="{FF2B5EF4-FFF2-40B4-BE49-F238E27FC236}">
                <a16:creationId xmlns:a16="http://schemas.microsoft.com/office/drawing/2014/main" id="{2625C404-C9EA-43D9-B9E5-EDF67BD4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02" y="2540859"/>
            <a:ext cx="2473605" cy="20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236F0F-2078-4730-9243-CB540AB81BD7}"/>
              </a:ext>
            </a:extLst>
          </p:cNvPr>
          <p:cNvSpPr txBox="1"/>
          <p:nvPr/>
        </p:nvSpPr>
        <p:spPr>
          <a:xfrm>
            <a:off x="6872140" y="4956960"/>
            <a:ext cx="2241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profit easily</a:t>
            </a:r>
          </a:p>
        </p:txBody>
      </p:sp>
      <p:pic>
        <p:nvPicPr>
          <p:cNvPr id="8200" name="Picture 8" descr="Kết quả hình ảnh cho web application">
            <a:extLst>
              <a:ext uri="{FF2B5EF4-FFF2-40B4-BE49-F238E27FC236}">
                <a16:creationId xmlns:a16="http://schemas.microsoft.com/office/drawing/2014/main" id="{3681474B-1214-4F9D-A8F4-24129C8A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21" y="21171"/>
            <a:ext cx="4140279" cy="229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856B30-033F-4B49-BFB6-1692C76367F6}"/>
              </a:ext>
            </a:extLst>
          </p:cNvPr>
          <p:cNvSpPr txBox="1"/>
          <p:nvPr/>
        </p:nvSpPr>
        <p:spPr>
          <a:xfrm>
            <a:off x="1506307" y="1325798"/>
            <a:ext cx="57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3C27BD-63A7-4D4B-8FB1-6E2451212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1EE1DE-448D-4552-B789-17BB9D54DB0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65F68F-D730-4755-86DC-04F10798BA14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3873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A5D2A97-96AC-4C29-911C-10062752EC0A}"/>
              </a:ext>
            </a:extLst>
          </p:cNvPr>
          <p:cNvSpPr/>
          <p:nvPr/>
        </p:nvSpPr>
        <p:spPr>
          <a:xfrm>
            <a:off x="2988389" y="2197458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1AF56D-D0C7-4F36-B2BB-26C839D46EC4}"/>
              </a:ext>
            </a:extLst>
          </p:cNvPr>
          <p:cNvSpPr/>
          <p:nvPr/>
        </p:nvSpPr>
        <p:spPr>
          <a:xfrm>
            <a:off x="6111163" y="2197457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372075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players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4255800"/>
            <a:ext cx="12192000" cy="2602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14">
            <a:extLst>
              <a:ext uri="{FF2B5EF4-FFF2-40B4-BE49-F238E27FC236}">
                <a16:creationId xmlns:a16="http://schemas.microsoft.com/office/drawing/2014/main" id="{2611ACE3-B112-44B3-A027-93F2395D0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90" y="2197457"/>
            <a:ext cx="2501662" cy="2046261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1FD77D4-A4CE-4F3C-A6F5-9E5217F83D38}"/>
              </a:ext>
            </a:extLst>
          </p:cNvPr>
          <p:cNvGrpSpPr/>
          <p:nvPr/>
        </p:nvGrpSpPr>
        <p:grpSpPr>
          <a:xfrm>
            <a:off x="3613250" y="2572233"/>
            <a:ext cx="1757297" cy="750990"/>
            <a:chOff x="2546838" y="2268415"/>
            <a:chExt cx="9275149" cy="34040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150C8D-C4DB-45F2-97E3-CE95F5D3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005" y="4939260"/>
              <a:ext cx="468187" cy="4681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9DBCDF-5E9A-4679-AD9A-E8E5D8D0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113" y="2617274"/>
              <a:ext cx="468187" cy="46818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E692F1-70D8-4477-A53A-98E5377BC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38" y="5204311"/>
              <a:ext cx="468187" cy="46818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E0EAD18-F7C5-4DF6-9A65-14F22C68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800" y="2268415"/>
              <a:ext cx="468187" cy="46818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054413F-C35A-4E97-A518-5AA389A9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085" y="3045433"/>
              <a:ext cx="468187" cy="468187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8978E87-463C-40D3-BD13-21E1C38DC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47" y="3377084"/>
            <a:ext cx="384012" cy="384012"/>
          </a:xfrm>
          <a:prstGeom prst="rect">
            <a:avLst/>
          </a:prstGeom>
        </p:spPr>
      </p:pic>
      <p:pic>
        <p:nvPicPr>
          <p:cNvPr id="7170" name="Picture 2" descr="http://www.gtaimages.com/media/Dude_Writing_Check_List.jpg">
            <a:extLst>
              <a:ext uri="{FF2B5EF4-FFF2-40B4-BE49-F238E27FC236}">
                <a16:creationId xmlns:a16="http://schemas.microsoft.com/office/drawing/2014/main" id="{ABB60018-D84E-4696-8094-1F1982AA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63" y="3963445"/>
            <a:ext cx="2501664" cy="16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15F66F-895D-4064-B74E-A49E00FE1B0E}"/>
              </a:ext>
            </a:extLst>
          </p:cNvPr>
          <p:cNvSpPr txBox="1"/>
          <p:nvPr/>
        </p:nvSpPr>
        <p:spPr>
          <a:xfrm>
            <a:off x="6482944" y="2432483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Reserve field and pay online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CA323C-95E6-4CC1-B0AE-36D8DAD18918}"/>
              </a:ext>
            </a:extLst>
          </p:cNvPr>
          <p:cNvSpPr/>
          <p:nvPr/>
        </p:nvSpPr>
        <p:spPr>
          <a:xfrm>
            <a:off x="2988388" y="4243718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21540F-C236-4FB4-A7D1-B1CA548B5943}"/>
              </a:ext>
            </a:extLst>
          </p:cNvPr>
          <p:cNvSpPr txBox="1"/>
          <p:nvPr/>
        </p:nvSpPr>
        <p:spPr>
          <a:xfrm>
            <a:off x="3276299" y="4469395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field by position,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C90234-C387-403A-AA31-7740EB1D7B26}"/>
              </a:ext>
            </a:extLst>
          </p:cNvPr>
          <p:cNvSpPr/>
          <p:nvPr/>
        </p:nvSpPr>
        <p:spPr>
          <a:xfrm>
            <a:off x="9333552" y="2197459"/>
            <a:ext cx="2501664" cy="3428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4CF3F-BE6E-46DC-B1BA-4E1EA8B26CA2}"/>
              </a:ext>
            </a:extLst>
          </p:cNvPr>
          <p:cNvSpPr/>
          <p:nvPr/>
        </p:nvSpPr>
        <p:spPr>
          <a:xfrm>
            <a:off x="9333551" y="4243719"/>
            <a:ext cx="2501664" cy="1396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7B0B71-1EC4-41B6-9209-5F300A7B1EA2}"/>
              </a:ext>
            </a:extLst>
          </p:cNvPr>
          <p:cNvSpPr txBox="1"/>
          <p:nvPr/>
        </p:nvSpPr>
        <p:spPr>
          <a:xfrm>
            <a:off x="9777538" y="4469396"/>
            <a:ext cx="174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suitable opponent</a:t>
            </a:r>
          </a:p>
        </p:txBody>
      </p:sp>
      <p:pic>
        <p:nvPicPr>
          <p:cNvPr id="7172" name="Picture 4" descr="https://d2gg9evh47fn9z.cloudfront.net/800px_COLOURBOX2359522.jpg">
            <a:extLst>
              <a:ext uri="{FF2B5EF4-FFF2-40B4-BE49-F238E27FC236}">
                <a16:creationId xmlns:a16="http://schemas.microsoft.com/office/drawing/2014/main" id="{807A49F1-D24B-4DDD-AAFE-AAB59BD9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7717"/>
          <a:stretch/>
        </p:blipFill>
        <p:spPr bwMode="auto">
          <a:xfrm>
            <a:off x="9333550" y="2197458"/>
            <a:ext cx="2501662" cy="20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Kết quả hình ảnh cho football field vector">
            <a:extLst>
              <a:ext uri="{FF2B5EF4-FFF2-40B4-BE49-F238E27FC236}">
                <a16:creationId xmlns:a16="http://schemas.microsoft.com/office/drawing/2014/main" id="{1486449C-D48E-4B40-B42C-EF519725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36" y="3720116"/>
            <a:ext cx="994177" cy="66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20" y="3963445"/>
            <a:ext cx="3405359" cy="289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4239220" y="828584"/>
            <a:ext cx="57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20CE5D-4CF2-4FF5-969D-870C4E968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27E9457-C3E9-49E9-B388-694447B3626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DE0BA1-74F2-409D-A717-1B20EB0BA83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130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A024E36-6B15-477E-BB50-2BC814804CAE}"/>
              </a:ext>
            </a:extLst>
          </p:cNvPr>
          <p:cNvSpPr/>
          <p:nvPr/>
        </p:nvSpPr>
        <p:spPr>
          <a:xfrm>
            <a:off x="6095999" y="5550650"/>
            <a:ext cx="6096001" cy="906997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513957-F099-4F48-B316-D37FFEF914D0}"/>
              </a:ext>
            </a:extLst>
          </p:cNvPr>
          <p:cNvSpPr/>
          <p:nvPr/>
        </p:nvSpPr>
        <p:spPr>
          <a:xfrm>
            <a:off x="0" y="307858"/>
            <a:ext cx="241910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2F219-32D2-4134-9A3B-2874E328B4E6}"/>
              </a:ext>
            </a:extLst>
          </p:cNvPr>
          <p:cNvSpPr txBox="1">
            <a:spLocks/>
          </p:cNvSpPr>
          <p:nvPr/>
        </p:nvSpPr>
        <p:spPr>
          <a:xfrm>
            <a:off x="383652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2C5EC-3C59-4A4E-8494-896B7D7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01" y="1351576"/>
            <a:ext cx="2919443" cy="4199074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1537CC6-BAC9-41A4-BC22-162D7BA9A434}"/>
              </a:ext>
            </a:extLst>
          </p:cNvPr>
          <p:cNvSpPr/>
          <p:nvPr/>
        </p:nvSpPr>
        <p:spPr>
          <a:xfrm flipH="1">
            <a:off x="-2" y="5545603"/>
            <a:ext cx="6096001" cy="906997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5300AF-AD84-4539-96FC-959B93B9C602}"/>
              </a:ext>
            </a:extLst>
          </p:cNvPr>
          <p:cNvSpPr txBox="1">
            <a:spLocks/>
          </p:cNvSpPr>
          <p:nvPr/>
        </p:nvSpPr>
        <p:spPr>
          <a:xfrm>
            <a:off x="1629899" y="5589926"/>
            <a:ext cx="3387765" cy="8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Payment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8830A5-67E1-4730-8788-305F065D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95" y="2896646"/>
            <a:ext cx="3897936" cy="25540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9D97164-6D35-4CCC-88C8-EF219B502AD6}"/>
              </a:ext>
            </a:extLst>
          </p:cNvPr>
          <p:cNvSpPr txBox="1">
            <a:spLocks/>
          </p:cNvSpPr>
          <p:nvPr/>
        </p:nvSpPr>
        <p:spPr>
          <a:xfrm>
            <a:off x="7162787" y="5623743"/>
            <a:ext cx="4089722" cy="75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 to member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F7CB5-70D6-4EDE-B528-B96141EA8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36E5D9-179E-4385-BA4C-3F4104D8936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40DBAF-8F7D-46E3-AEEB-1310E8EDAC5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557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A7F7-52C2-44CF-B3A8-CB5549AE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3930-71DA-4FD2-B187-10E00098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8675" y="1112392"/>
            <a:ext cx="2436188" cy="2508998"/>
          </a:xfrm>
          <a:prstGeom prst="rect">
            <a:avLst/>
          </a:prstGeom>
        </p:spPr>
      </p:pic>
      <p:pic>
        <p:nvPicPr>
          <p:cNvPr id="2050" name="Picture 2" descr="Kết quả hình ảnh cho staff vector">
            <a:extLst>
              <a:ext uri="{FF2B5EF4-FFF2-40B4-BE49-F238E27FC236}">
                <a16:creationId xmlns:a16="http://schemas.microsoft.com/office/drawing/2014/main" id="{B24A88A1-1576-41C9-8EF5-2B9727F8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16" y="1056964"/>
            <a:ext cx="2382715" cy="23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admin vector">
            <a:extLst>
              <a:ext uri="{FF2B5EF4-FFF2-40B4-BE49-F238E27FC236}">
                <a16:creationId xmlns:a16="http://schemas.microsoft.com/office/drawing/2014/main" id="{7833A689-B31D-4417-90CC-6D3E68FFF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766" y="1318846"/>
            <a:ext cx="2021194" cy="20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647A5-19BA-46BC-874D-03531F9A9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10" y="2797446"/>
            <a:ext cx="1575362" cy="753317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4BB87C9-2586-48F9-9A4B-3ECA97166DD5}"/>
              </a:ext>
            </a:extLst>
          </p:cNvPr>
          <p:cNvSpPr/>
          <p:nvPr/>
        </p:nvSpPr>
        <p:spPr>
          <a:xfrm>
            <a:off x="1" y="307858"/>
            <a:ext cx="156258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A21B58-7468-4F8B-BC9F-540246257036}"/>
              </a:ext>
            </a:extLst>
          </p:cNvPr>
          <p:cNvSpPr txBox="1">
            <a:spLocks/>
          </p:cNvSpPr>
          <p:nvPr/>
        </p:nvSpPr>
        <p:spPr>
          <a:xfrm>
            <a:off x="372077" y="216897"/>
            <a:ext cx="1445147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FDDDA-5DC0-4C1E-BBCB-64B69AB5A4E0}"/>
              </a:ext>
            </a:extLst>
          </p:cNvPr>
          <p:cNvSpPr txBox="1"/>
          <p:nvPr/>
        </p:nvSpPr>
        <p:spPr>
          <a:xfrm>
            <a:off x="58507" y="4175175"/>
            <a:ext cx="2372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passionate about football and use reservation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1B504-250B-4DE0-AA37-A21F59C62B8E}"/>
              </a:ext>
            </a:extLst>
          </p:cNvPr>
          <p:cNvSpPr txBox="1"/>
          <p:nvPr/>
        </p:nvSpPr>
        <p:spPr>
          <a:xfrm>
            <a:off x="2860675" y="4175175"/>
            <a:ext cx="237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football fields and provide reservation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6E58-2D8F-44A2-90C0-A3098ACD864D}"/>
              </a:ext>
            </a:extLst>
          </p:cNvPr>
          <p:cNvSpPr txBox="1"/>
          <p:nvPr/>
        </p:nvSpPr>
        <p:spPr>
          <a:xfrm>
            <a:off x="6096000" y="4175175"/>
            <a:ext cx="2372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a member of FFR, he/she manages the general and solves problems for user and field owner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519C5-5249-4CE0-8DD2-10D2DCEFE210}"/>
              </a:ext>
            </a:extLst>
          </p:cNvPr>
          <p:cNvSpPr txBox="1"/>
          <p:nvPr/>
        </p:nvSpPr>
        <p:spPr>
          <a:xfrm>
            <a:off x="9300772" y="4175175"/>
            <a:ext cx="2372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a member of FFR, he/she manages staff account and lock/unlock account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EC80AB-4428-441E-8E37-707B64098D1A}"/>
              </a:ext>
            </a:extLst>
          </p:cNvPr>
          <p:cNvSpPr/>
          <p:nvPr/>
        </p:nvSpPr>
        <p:spPr>
          <a:xfrm>
            <a:off x="0" y="6401678"/>
            <a:ext cx="12192000" cy="456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697401-7FD0-4E2B-8749-CE99EC2E8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002" y="1540164"/>
            <a:ext cx="1768021" cy="1939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847533-C2F5-4333-B1DB-07BF57CC3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66CCE1-97CF-4B5B-B4C6-BDC67B3373A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FBA18-456E-41D6-AD97-DC523DB101FC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22508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37335-438A-48C8-9B82-5A19C0E87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492"/>
            <a:ext cx="12192000" cy="23915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A9271C9-D681-46E0-AE5E-AEBEFA033ED6}"/>
              </a:ext>
            </a:extLst>
          </p:cNvPr>
          <p:cNvSpPr/>
          <p:nvPr/>
        </p:nvSpPr>
        <p:spPr>
          <a:xfrm>
            <a:off x="2259623" y="1424354"/>
            <a:ext cx="2118946" cy="720969"/>
          </a:xfrm>
          <a:prstGeom prst="wedgeRectCallout">
            <a:avLst>
              <a:gd name="adj1" fmla="val -32866"/>
              <a:gd name="adj2" fmla="val 7591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ndara" panose="020E0502030303020204" pitchFamily="34" charset="0"/>
              </a:rPr>
              <a:t>Part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F8934-3B67-46CF-9A8E-08C5B820A0A5}"/>
              </a:ext>
            </a:extLst>
          </p:cNvPr>
          <p:cNvSpPr/>
          <p:nvPr/>
        </p:nvSpPr>
        <p:spPr>
          <a:xfrm>
            <a:off x="2754203" y="2666191"/>
            <a:ext cx="53703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dirty="0">
                <a:latin typeface="Candara" panose="020E0502030303020204" pitchFamily="34" charset="0"/>
                <a:cs typeface="Arial" panose="020B0604020202020204" pitchFamily="34" charset="0"/>
              </a:rPr>
              <a:t>Implementation</a:t>
            </a:r>
            <a:endParaRPr lang="en-US" sz="6000" b="1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06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8376" y="685601"/>
            <a:ext cx="3140765" cy="38813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192054" y="1215690"/>
            <a:ext cx="1613399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84353" y="2266206"/>
            <a:ext cx="1826398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84186" y="3326118"/>
            <a:ext cx="1613399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</a:t>
            </a:r>
          </a:p>
        </p:txBody>
      </p:sp>
      <p:sp>
        <p:nvSpPr>
          <p:cNvPr id="10" name="Magnetic Disk 9"/>
          <p:cNvSpPr/>
          <p:nvPr/>
        </p:nvSpPr>
        <p:spPr>
          <a:xfrm>
            <a:off x="9315911" y="5050307"/>
            <a:ext cx="1363294" cy="166390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84353" y="445378"/>
            <a:ext cx="1828800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Server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30870" y="457478"/>
            <a:ext cx="2456979" cy="352096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302797" y="942247"/>
            <a:ext cx="1783469" cy="2667227"/>
          </a:xfrm>
          <a:prstGeom prst="round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318495" y="208523"/>
            <a:ext cx="1828800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Web</a:t>
            </a:r>
            <a:r>
              <a:rPr lang="en-US" dirty="0"/>
              <a:t> Application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908884" y="1386786"/>
            <a:ext cx="427530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08884" y="1645956"/>
            <a:ext cx="4281970" cy="31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7" idx="0"/>
          </p:cNvCxnSpPr>
          <p:nvPr/>
        </p:nvCxnSpPr>
        <p:spPr>
          <a:xfrm flipH="1">
            <a:off x="9997552" y="1692768"/>
            <a:ext cx="1202" cy="5734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7" idx="2"/>
          </p:cNvCxnSpPr>
          <p:nvPr/>
        </p:nvCxnSpPr>
        <p:spPr>
          <a:xfrm flipV="1">
            <a:off x="9990886" y="2782278"/>
            <a:ext cx="6666" cy="5438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2"/>
            <a:endCxn id="10" idx="0"/>
          </p:cNvCxnSpPr>
          <p:nvPr/>
        </p:nvCxnSpPr>
        <p:spPr>
          <a:xfrm>
            <a:off x="9990886" y="3842190"/>
            <a:ext cx="6672" cy="1762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78522" y="1074550"/>
            <a:ext cx="2323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latin typeface="Arial" panose="020B0604020202020204" pitchFamily="34" charset="0"/>
                <a:cs typeface="Arial" panose="020B0604020202020204" pitchFamily="34" charset="0"/>
              </a:rPr>
              <a:t>Send HTTP Request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90103" y="1692768"/>
            <a:ext cx="249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latin typeface="Arial" panose="020B0604020202020204" pitchFamily="34" charset="0"/>
                <a:cs typeface="Arial" panose="020B0604020202020204" pitchFamily="34" charset="0"/>
              </a:rPr>
              <a:t>Send HTTP Response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97552" y="4089049"/>
            <a:ext cx="114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Manipulate</a:t>
            </a:r>
            <a:endParaRPr lang="vi-VN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542543" y="1232538"/>
            <a:ext cx="1367578" cy="639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542543" y="2162789"/>
            <a:ext cx="1366341" cy="596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9547" y="3043957"/>
            <a:ext cx="102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Store</a:t>
            </a:r>
          </a:p>
        </p:txBody>
      </p:sp>
      <p:cxnSp>
        <p:nvCxnSpPr>
          <p:cNvPr id="32" name="Straight Arrow Connector 31"/>
          <p:cNvCxnSpPr>
            <a:stCxn id="22" idx="2"/>
            <a:endCxn id="23" idx="0"/>
          </p:cNvCxnSpPr>
          <p:nvPr/>
        </p:nvCxnSpPr>
        <p:spPr>
          <a:xfrm flipH="1">
            <a:off x="4225714" y="1872497"/>
            <a:ext cx="618" cy="29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8A0AC244-A5F5-41D3-882D-E2152F83908C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4649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8376" y="685601"/>
            <a:ext cx="3140765" cy="38813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192054" y="1215690"/>
            <a:ext cx="1613399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84353" y="2266206"/>
            <a:ext cx="1826398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84186" y="3326118"/>
            <a:ext cx="1613399" cy="516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</a:t>
            </a:r>
          </a:p>
        </p:txBody>
      </p:sp>
      <p:sp>
        <p:nvSpPr>
          <p:cNvPr id="10" name="Magnetic Disk 9"/>
          <p:cNvSpPr/>
          <p:nvPr/>
        </p:nvSpPr>
        <p:spPr>
          <a:xfrm>
            <a:off x="9315911" y="5050307"/>
            <a:ext cx="1363294" cy="166390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84353" y="445378"/>
            <a:ext cx="1828800" cy="4770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Server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30870" y="457479"/>
            <a:ext cx="2456979" cy="28686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91036" y="109820"/>
            <a:ext cx="2069354" cy="596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Application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908884" y="1386786"/>
            <a:ext cx="427530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08884" y="1645956"/>
            <a:ext cx="4281970" cy="31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7" idx="0"/>
          </p:cNvCxnSpPr>
          <p:nvPr/>
        </p:nvCxnSpPr>
        <p:spPr>
          <a:xfrm flipH="1">
            <a:off x="9997552" y="1692768"/>
            <a:ext cx="1202" cy="5734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7" idx="2"/>
          </p:cNvCxnSpPr>
          <p:nvPr/>
        </p:nvCxnSpPr>
        <p:spPr>
          <a:xfrm flipV="1">
            <a:off x="9990886" y="2782278"/>
            <a:ext cx="6666" cy="5438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2"/>
            <a:endCxn id="10" idx="0"/>
          </p:cNvCxnSpPr>
          <p:nvPr/>
        </p:nvCxnSpPr>
        <p:spPr>
          <a:xfrm>
            <a:off x="9990886" y="3842190"/>
            <a:ext cx="6672" cy="1762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78522" y="1074550"/>
            <a:ext cx="222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/>
              <a:t>Send HTTP Request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890103" y="1692768"/>
            <a:ext cx="2389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/>
              <a:t>Send HTTP Response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997552" y="4171618"/>
            <a:ext cx="199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Manipulate</a:t>
            </a:r>
            <a:endParaRPr lang="vi-V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542543" y="1232538"/>
            <a:ext cx="1367578" cy="639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542543" y="2162789"/>
            <a:ext cx="1366341" cy="596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32" name="Straight Arrow Connector 31"/>
          <p:cNvCxnSpPr>
            <a:stCxn id="22" idx="2"/>
            <a:endCxn id="23" idx="0"/>
          </p:cNvCxnSpPr>
          <p:nvPr/>
        </p:nvCxnSpPr>
        <p:spPr>
          <a:xfrm flipH="1">
            <a:off x="4225714" y="1872497"/>
            <a:ext cx="618" cy="29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EFD63D15-40C1-49F4-AC6F-B120B9010138}"/>
              </a:ext>
            </a:extLst>
          </p:cNvPr>
          <p:cNvSpPr/>
          <p:nvPr/>
        </p:nvSpPr>
        <p:spPr>
          <a:xfrm>
            <a:off x="0" y="307858"/>
            <a:ext cx="259272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809107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5044102" y="2317220"/>
            <a:ext cx="1888080" cy="2443853"/>
            <a:chOff x="5717873" y="919440"/>
            <a:chExt cx="1888080" cy="24438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5909143" y="2716962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  <a:b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Cây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Trâm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3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4" y="1519747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1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4" y="3140410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2</a:t>
            </a: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80D0D1E5-5F0E-4C85-A0CC-285503287252}"/>
              </a:ext>
            </a:extLst>
          </p:cNvPr>
          <p:cNvSpPr/>
          <p:nvPr/>
        </p:nvSpPr>
        <p:spPr>
          <a:xfrm>
            <a:off x="9131363" y="4761073"/>
            <a:ext cx="1478487" cy="1000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3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88312" y="2019771"/>
            <a:ext cx="2015056" cy="88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06653" y="3640434"/>
            <a:ext cx="1796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06653" y="4247027"/>
            <a:ext cx="1796715" cy="10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64736" y="2461696"/>
            <a:ext cx="37797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Field Owner </a:t>
            </a:r>
            <a:r>
              <a:rPr lang="en-US" sz="2400" b="1" dirty="0" err="1"/>
              <a:t>Cây</a:t>
            </a:r>
            <a:r>
              <a:rPr lang="en-US" sz="2400" b="1" dirty="0"/>
              <a:t> </a:t>
            </a:r>
            <a:r>
              <a:rPr lang="en-US" sz="2400" b="1" dirty="0" err="1"/>
              <a:t>Trâm</a:t>
            </a:r>
            <a:r>
              <a:rPr lang="en-US" sz="2400" b="1" dirty="0"/>
              <a:t> has 3 working field :</a:t>
            </a:r>
          </a:p>
          <a:p>
            <a:r>
              <a:rPr lang="en-US" sz="2400" b="1" dirty="0"/>
              <a:t>Field 1, Field 2, Field 3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97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5044102" y="2317220"/>
            <a:ext cx="1888080" cy="2443853"/>
            <a:chOff x="5717873" y="919440"/>
            <a:chExt cx="1888080" cy="24438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5909143" y="2716962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  <a:b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Cây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Trâm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A776C8-1B16-47E3-B075-01D93F53F3B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701A70-53C3-4BA4-8FCE-F778B6070F3D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49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7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7" y="1116435"/>
            <a:ext cx="1103114" cy="11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9429" y="4791190"/>
            <a:ext cx="1344620" cy="14751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2789833"/>
            <a:ext cx="1412508" cy="14125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88631" y="4202341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 Mr. </a:t>
            </a:r>
            <a:r>
              <a:rPr lang="en-US" sz="2000" dirty="0" err="1"/>
              <a:t>Quý</a:t>
            </a:r>
            <a:endParaRPr lang="en-US" sz="2000" dirty="0"/>
          </a:p>
          <a:p>
            <a:r>
              <a:rPr lang="en-US" sz="2000" dirty="0"/>
              <a:t>09h – 13h</a:t>
            </a:r>
          </a:p>
        </p:txBody>
      </p:sp>
      <p:pic>
        <p:nvPicPr>
          <p:cNvPr id="22" name="Picture 2" descr="Kết quả hình ảnh cho football player icon vector">
            <a:extLst>
              <a:ext uri="{FF2B5EF4-FFF2-40B4-BE49-F238E27FC236}">
                <a16:creationId xmlns:a16="http://schemas.microsoft.com/office/drawing/2014/main" id="{14193A2F-F0BD-4760-98E4-3BA844AF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09" y="514084"/>
            <a:ext cx="906393" cy="9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57" y="3026578"/>
            <a:ext cx="1103114" cy="11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07202" y="506220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Mr. </a:t>
            </a:r>
            <a:r>
              <a:rPr lang="en-US" sz="2000" dirty="0" err="1"/>
              <a:t>Huấn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07h – 09h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81982" y="1314049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2.Mr. </a:t>
            </a:r>
            <a:r>
              <a:rPr lang="en-US" sz="2000" dirty="0" err="1"/>
              <a:t>Hiếu</a:t>
            </a:r>
            <a:r>
              <a:rPr lang="en-US" sz="2000" dirty="0"/>
              <a:t> </a:t>
            </a:r>
          </a:p>
          <a:p>
            <a:r>
              <a:rPr lang="en-US" sz="2000" dirty="0"/>
              <a:t>10h – 13h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0573695" y="3282123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3.Mr.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07h – 10h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7957" y="5174826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Mr.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08h – 11h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36168" y="1572126"/>
            <a:ext cx="599204" cy="64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27158" y="3481137"/>
            <a:ext cx="1860884" cy="4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932182" y="2502568"/>
            <a:ext cx="1218631" cy="64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170821" y="3673642"/>
            <a:ext cx="1836380" cy="64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577263" y="4761073"/>
            <a:ext cx="1187116" cy="86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D3C19-4DCE-4CF1-BE5C-85031E8649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1150" y="4506383"/>
            <a:ext cx="1344620" cy="14751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1456D-378E-4369-B8A5-08C9C7A93D6A}"/>
              </a:ext>
            </a:extLst>
          </p:cNvPr>
          <p:cNvSpPr txBox="1"/>
          <p:nvPr/>
        </p:nvSpPr>
        <p:spPr>
          <a:xfrm>
            <a:off x="4012292" y="6051079"/>
            <a:ext cx="304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Mr.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11h – 13h</a:t>
            </a:r>
          </a:p>
        </p:txBody>
      </p:sp>
    </p:spTree>
    <p:extLst>
      <p:ext uri="{BB962C8B-B14F-4D97-AF65-F5344CB8AC3E}">
        <p14:creationId xmlns:p14="http://schemas.microsoft.com/office/powerpoint/2010/main" val="114133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4CF10B-BC1D-48B1-A2F9-C2E21336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57B626-F881-4AB9-9F5C-7F406DD5494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F64B9-9BE5-49FF-B2C5-C6D6BADFC76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94531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6:09h – 13h</a:t>
            </a:r>
          </a:p>
        </p:txBody>
      </p:sp>
    </p:spTree>
    <p:extLst>
      <p:ext uri="{BB962C8B-B14F-4D97-AF65-F5344CB8AC3E}">
        <p14:creationId xmlns:p14="http://schemas.microsoft.com/office/powerpoint/2010/main" val="3589893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50502" y="2710733"/>
            <a:ext cx="1556934" cy="1107830"/>
            <a:chOff x="1550502" y="2710733"/>
            <a:chExt cx="1556934" cy="11078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FA0B47-B54E-4C44-9D01-CECF3954C8D5}"/>
                </a:ext>
              </a:extLst>
            </p:cNvPr>
            <p:cNvSpPr/>
            <p:nvPr/>
          </p:nvSpPr>
          <p:spPr>
            <a:xfrm>
              <a:off x="1550502" y="2710733"/>
              <a:ext cx="1556934" cy="55391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C8FDB7-CA08-4E6F-B0F3-C97A934E61A3}"/>
                </a:ext>
              </a:extLst>
            </p:cNvPr>
            <p:cNvSpPr/>
            <p:nvPr/>
          </p:nvSpPr>
          <p:spPr>
            <a:xfrm>
              <a:off x="1550502" y="3264648"/>
              <a:ext cx="1556934" cy="55391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50502" y="2710983"/>
            <a:ext cx="1556934" cy="110758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50502" y="4397583"/>
            <a:ext cx="1556934" cy="162146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17053" y="2735838"/>
            <a:ext cx="1556934" cy="1636639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20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6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34538" y="3289753"/>
            <a:ext cx="1556934" cy="166174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0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17053" y="4951749"/>
            <a:ext cx="1556934" cy="110758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3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6:09h – 13h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9082271" y="382772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9082271" y="438163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9082271" y="4935552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9082271" y="5489467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79949" y="3843669"/>
            <a:ext cx="1556934" cy="219107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2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33" y="1235655"/>
            <a:ext cx="8507898" cy="84973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the system can arranges time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242909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4017053" y="438163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4017053" y="4935552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4017053" y="5489467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1551716" y="436786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1551716" y="4921776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1551716" y="5475691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Field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6:09h – 13h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13E8B9F-4459-4A91-A911-27D22BB4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</p:spTree>
    <p:extLst>
      <p:ext uri="{BB962C8B-B14F-4D97-AF65-F5344CB8AC3E}">
        <p14:creationId xmlns:p14="http://schemas.microsoft.com/office/powerpoint/2010/main" val="210785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01" y="1686117"/>
            <a:ext cx="10911762" cy="259542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Summary: Every field is the same, so we can put request 6 into Field 2, or Field 3 by swap all requests was set to Field 1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=&gt; We only need to manage free time of all fields, no matter what the request is placed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59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9924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5FF234-8E77-4844-97AB-4E02F92B9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73" y="919440"/>
            <a:ext cx="1888080" cy="1929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4ED8EDF-F217-4AEE-A239-D8EB0E384424}"/>
              </a:ext>
            </a:extLst>
          </p:cNvPr>
          <p:cNvSpPr txBox="1"/>
          <p:nvPr/>
        </p:nvSpPr>
        <p:spPr>
          <a:xfrm>
            <a:off x="6056543" y="271696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BBC56-01FA-45A6-80F6-493BC1E2A72C}"/>
              </a:ext>
            </a:extLst>
          </p:cNvPr>
          <p:cNvSpPr txBox="1"/>
          <p:nvPr/>
        </p:nvSpPr>
        <p:spPr>
          <a:xfrm>
            <a:off x="2050787" y="1193067"/>
            <a:ext cx="329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Calls or goes to field to reserve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FE8715-5DD9-4EE2-A896-A291F62CF890}"/>
              </a:ext>
            </a:extLst>
          </p:cNvPr>
          <p:cNvCxnSpPr>
            <a:cxnSpLocks/>
          </p:cNvCxnSpPr>
          <p:nvPr/>
        </p:nvCxnSpPr>
        <p:spPr>
          <a:xfrm>
            <a:off x="2141637" y="1562399"/>
            <a:ext cx="3491163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744FF-B9EE-4CD1-BE1D-C50B76A50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E4F2308-85BF-46D4-A2C4-96F126AFCC6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0CE36-E0CD-41D8-8F42-65731EFD12B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1971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990788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CFA6-7DA9-46EF-B447-2BAA5FB6F35F}"/>
              </a:ext>
            </a:extLst>
          </p:cNvPr>
          <p:cNvSpPr/>
          <p:nvPr/>
        </p:nvSpPr>
        <p:spPr>
          <a:xfrm>
            <a:off x="6434539" y="273583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757C9-7613-495B-B6A3-ADF9F9C581DB}"/>
              </a:ext>
            </a:extLst>
          </p:cNvPr>
          <p:cNvSpPr/>
          <p:nvPr/>
        </p:nvSpPr>
        <p:spPr>
          <a:xfrm>
            <a:off x="6434539" y="328975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</p:spTree>
    <p:extLst>
      <p:ext uri="{BB962C8B-B14F-4D97-AF65-F5344CB8AC3E}">
        <p14:creationId xmlns:p14="http://schemas.microsoft.com/office/powerpoint/2010/main" val="3752175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</p:txBody>
      </p:sp>
    </p:spTree>
    <p:extLst>
      <p:ext uri="{BB962C8B-B14F-4D97-AF65-F5344CB8AC3E}">
        <p14:creationId xmlns:p14="http://schemas.microsoft.com/office/powerpoint/2010/main" val="1741339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C765D-D3DA-4F45-A461-B3A087DC894B}"/>
              </a:ext>
            </a:extLst>
          </p:cNvPr>
          <p:cNvSpPr/>
          <p:nvPr/>
        </p:nvSpPr>
        <p:spPr>
          <a:xfrm>
            <a:off x="6434539" y="439758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6E1E8-70C5-43FA-A963-92B6EF608C35}"/>
              </a:ext>
            </a:extLst>
          </p:cNvPr>
          <p:cNvSpPr/>
          <p:nvPr/>
        </p:nvSpPr>
        <p:spPr>
          <a:xfrm>
            <a:off x="6434539" y="495149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2AC256-D783-4CBF-A72D-CFA5F67EECFD}"/>
              </a:ext>
            </a:extLst>
          </p:cNvPr>
          <p:cNvSpPr/>
          <p:nvPr/>
        </p:nvSpPr>
        <p:spPr>
          <a:xfrm>
            <a:off x="6434539" y="550541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</p:spTree>
    <p:extLst>
      <p:ext uri="{BB962C8B-B14F-4D97-AF65-F5344CB8AC3E}">
        <p14:creationId xmlns:p14="http://schemas.microsoft.com/office/powerpoint/2010/main" val="24072236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</p:txBody>
      </p:sp>
    </p:spTree>
    <p:extLst>
      <p:ext uri="{BB962C8B-B14F-4D97-AF65-F5344CB8AC3E}">
        <p14:creationId xmlns:p14="http://schemas.microsoft.com/office/powerpoint/2010/main" val="1658034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92E2-2DEE-436F-923B-7436DE7A4C35}"/>
              </a:ext>
            </a:extLst>
          </p:cNvPr>
          <p:cNvSpPr/>
          <p:nvPr/>
        </p:nvSpPr>
        <p:spPr>
          <a:xfrm>
            <a:off x="4017053" y="271098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A5953-E285-4DD2-BE31-F9A1F634FA69}"/>
              </a:ext>
            </a:extLst>
          </p:cNvPr>
          <p:cNvSpPr/>
          <p:nvPr/>
        </p:nvSpPr>
        <p:spPr>
          <a:xfrm>
            <a:off x="4017053" y="326489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0BDC6-B174-47D2-A939-9FD112994BB2}"/>
              </a:ext>
            </a:extLst>
          </p:cNvPr>
          <p:cNvSpPr/>
          <p:nvPr/>
        </p:nvSpPr>
        <p:spPr>
          <a:xfrm>
            <a:off x="6434539" y="384366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</p:spTree>
    <p:extLst>
      <p:ext uri="{BB962C8B-B14F-4D97-AF65-F5344CB8AC3E}">
        <p14:creationId xmlns:p14="http://schemas.microsoft.com/office/powerpoint/2010/main" val="4215460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</p:txBody>
      </p:sp>
    </p:spTree>
    <p:extLst>
      <p:ext uri="{BB962C8B-B14F-4D97-AF65-F5344CB8AC3E}">
        <p14:creationId xmlns:p14="http://schemas.microsoft.com/office/powerpoint/2010/main" val="255081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8FDB7-CA08-4E6F-B0F3-C97A934E61A3}"/>
              </a:ext>
            </a:extLst>
          </p:cNvPr>
          <p:cNvSpPr/>
          <p:nvPr/>
        </p:nvSpPr>
        <p:spPr>
          <a:xfrm>
            <a:off x="1550502" y="326464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1B613-B38F-4207-946B-9C10288A57DE}"/>
              </a:ext>
            </a:extLst>
          </p:cNvPr>
          <p:cNvSpPr/>
          <p:nvPr/>
        </p:nvSpPr>
        <p:spPr>
          <a:xfrm>
            <a:off x="4017053" y="381881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4AFD7-F03E-44A5-89E7-D619CD872DD6}"/>
              </a:ext>
            </a:extLst>
          </p:cNvPr>
          <p:cNvSpPr/>
          <p:nvPr/>
        </p:nvSpPr>
        <p:spPr>
          <a:xfrm>
            <a:off x="4017053" y="437272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6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</p:spTree>
    <p:extLst>
      <p:ext uri="{BB962C8B-B14F-4D97-AF65-F5344CB8AC3E}">
        <p14:creationId xmlns:p14="http://schemas.microsoft.com/office/powerpoint/2010/main" val="3786131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</p:txBody>
      </p:sp>
    </p:spTree>
    <p:extLst>
      <p:ext uri="{BB962C8B-B14F-4D97-AF65-F5344CB8AC3E}">
        <p14:creationId xmlns:p14="http://schemas.microsoft.com/office/powerpoint/2010/main" val="1609213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105FF4-43B3-413B-92E1-E52D922B4EC6}"/>
              </a:ext>
            </a:extLst>
          </p:cNvPr>
          <p:cNvSpPr/>
          <p:nvPr/>
        </p:nvSpPr>
        <p:spPr>
          <a:xfrm>
            <a:off x="4017053" y="492664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DC2-2D35-4D8A-ADEF-1AC26A3BC7DE}"/>
              </a:ext>
            </a:extLst>
          </p:cNvPr>
          <p:cNvSpPr/>
          <p:nvPr/>
        </p:nvSpPr>
        <p:spPr>
          <a:xfrm>
            <a:off x="4017053" y="548055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69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</p:spTree>
    <p:extLst>
      <p:ext uri="{BB962C8B-B14F-4D97-AF65-F5344CB8AC3E}">
        <p14:creationId xmlns:p14="http://schemas.microsoft.com/office/powerpoint/2010/main" val="32097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6062E2-6562-4F25-A920-280C6B1A4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29BE25-5D38-4905-8179-3B62E20CA9C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3E739-EAED-4571-9A02-4EE2950B8CDE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8576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</p:txBody>
      </p:sp>
    </p:spTree>
    <p:extLst>
      <p:ext uri="{BB962C8B-B14F-4D97-AF65-F5344CB8AC3E}">
        <p14:creationId xmlns:p14="http://schemas.microsoft.com/office/powerpoint/2010/main" val="654311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6E5D5-7E35-4253-951F-BB32EF20D762}"/>
              </a:ext>
            </a:extLst>
          </p:cNvPr>
          <p:cNvSpPr/>
          <p:nvPr/>
        </p:nvSpPr>
        <p:spPr>
          <a:xfrm>
            <a:off x="1550502" y="381856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68C2-D77F-40FB-AFAC-635F90B3521A}"/>
              </a:ext>
            </a:extLst>
          </p:cNvPr>
          <p:cNvSpPr/>
          <p:nvPr/>
        </p:nvSpPr>
        <p:spPr>
          <a:xfrm>
            <a:off x="1550502" y="4372478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CF6417-D657-4E1B-B182-9DDCACD290CE}"/>
              </a:ext>
            </a:extLst>
          </p:cNvPr>
          <p:cNvSpPr/>
          <p:nvPr/>
        </p:nvSpPr>
        <p:spPr>
          <a:xfrm>
            <a:off x="1550502" y="4926393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40B2A3-4057-443F-B055-755334744B0A}"/>
              </a:ext>
            </a:extLst>
          </p:cNvPr>
          <p:cNvSpPr/>
          <p:nvPr/>
        </p:nvSpPr>
        <p:spPr>
          <a:xfrm>
            <a:off x="1550502" y="5480308"/>
            <a:ext cx="1556934" cy="553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Request 6:09h – 13h</a:t>
            </a:r>
          </a:p>
        </p:txBody>
      </p:sp>
    </p:spTree>
    <p:extLst>
      <p:ext uri="{BB962C8B-B14F-4D97-AF65-F5344CB8AC3E}">
        <p14:creationId xmlns:p14="http://schemas.microsoft.com/office/powerpoint/2010/main" val="3004388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87B9-E355-4E89-9C16-D901400E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2" y="1281054"/>
            <a:ext cx="6635572" cy="8497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Trâm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Football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A0B47-B54E-4C44-9D01-CECF3954C8D5}"/>
              </a:ext>
            </a:extLst>
          </p:cNvPr>
          <p:cNvSpPr/>
          <p:nvPr/>
        </p:nvSpPr>
        <p:spPr>
          <a:xfrm>
            <a:off x="1550502" y="271073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26C4-20D3-4A4F-9B6C-ACC7FEEF697A}"/>
              </a:ext>
            </a:extLst>
          </p:cNvPr>
          <p:cNvSpPr txBox="1"/>
          <p:nvPr/>
        </p:nvSpPr>
        <p:spPr>
          <a:xfrm>
            <a:off x="292225" y="28350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58E4-823F-458D-A47D-CD260BC9F47E}"/>
              </a:ext>
            </a:extLst>
          </p:cNvPr>
          <p:cNvSpPr txBox="1"/>
          <p:nvPr/>
        </p:nvSpPr>
        <p:spPr>
          <a:xfrm>
            <a:off x="292225" y="3373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1FE35-8DBD-4003-B36D-4D34B8751D7A}"/>
              </a:ext>
            </a:extLst>
          </p:cNvPr>
          <p:cNvSpPr txBox="1"/>
          <p:nvPr/>
        </p:nvSpPr>
        <p:spPr>
          <a:xfrm>
            <a:off x="292225" y="39182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9938-8128-4BB4-A6B8-B3418EAEA58B}"/>
              </a:ext>
            </a:extLst>
          </p:cNvPr>
          <p:cNvSpPr txBox="1"/>
          <p:nvPr/>
        </p:nvSpPr>
        <p:spPr>
          <a:xfrm>
            <a:off x="292225" y="45570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E29FC-48EA-4A34-B3A5-BA6C55A5AD72}"/>
              </a:ext>
            </a:extLst>
          </p:cNvPr>
          <p:cNvSpPr txBox="1"/>
          <p:nvPr/>
        </p:nvSpPr>
        <p:spPr>
          <a:xfrm>
            <a:off x="292225" y="51109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8C1A2-F4EB-4A4E-A4F6-E89CE03E6794}"/>
              </a:ext>
            </a:extLst>
          </p:cNvPr>
          <p:cNvSpPr txBox="1"/>
          <p:nvPr/>
        </p:nvSpPr>
        <p:spPr>
          <a:xfrm>
            <a:off x="292225" y="56497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C0742-F139-40D4-BC1C-C869E6D3784A}"/>
              </a:ext>
            </a:extLst>
          </p:cNvPr>
          <p:cNvSpPr txBox="1"/>
          <p:nvPr/>
        </p:nvSpPr>
        <p:spPr>
          <a:xfrm>
            <a:off x="1923248" y="22811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7DD-0D04-49DD-A3B7-7E7F80539EFA}"/>
              </a:ext>
            </a:extLst>
          </p:cNvPr>
          <p:cNvSpPr txBox="1"/>
          <p:nvPr/>
        </p:nvSpPr>
        <p:spPr>
          <a:xfrm>
            <a:off x="4389799" y="2256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EFFAD-8179-405A-BA2E-F475B54A7C6E}"/>
              </a:ext>
            </a:extLst>
          </p:cNvPr>
          <p:cNvSpPr txBox="1"/>
          <p:nvPr/>
        </p:nvSpPr>
        <p:spPr>
          <a:xfrm>
            <a:off x="6807285" y="22811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Slot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07B6A6-A7FD-4874-B728-0FEB28435D4D}"/>
              </a:ext>
            </a:extLst>
          </p:cNvPr>
          <p:cNvSpPr txBox="1">
            <a:spLocks/>
          </p:cNvSpPr>
          <p:nvPr/>
        </p:nvSpPr>
        <p:spPr>
          <a:xfrm>
            <a:off x="3694015" y="230251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B1816B-37D8-401A-BB23-C51D52F132AA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E2E57-19F0-4E4D-8F24-ABDB07399082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618661" y="3618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771061" y="5142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2" name="Arrow: Pentagon 3">
            <a:extLst>
              <a:ext uri="{FF2B5EF4-FFF2-40B4-BE49-F238E27FC236}">
                <a16:creationId xmlns:a16="http://schemas.microsoft.com/office/drawing/2014/main" id="{133E5DE8-D908-49E0-8990-2594ADC8FB87}"/>
              </a:ext>
            </a:extLst>
          </p:cNvPr>
          <p:cNvSpPr/>
          <p:nvPr/>
        </p:nvSpPr>
        <p:spPr>
          <a:xfrm>
            <a:off x="0" y="312153"/>
            <a:ext cx="271031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941D7DE-7EE9-400F-AE8C-08D890F6A76D}"/>
              </a:ext>
            </a:extLst>
          </p:cNvPr>
          <p:cNvSpPr txBox="1">
            <a:spLocks/>
          </p:cNvSpPr>
          <p:nvPr/>
        </p:nvSpPr>
        <p:spPr>
          <a:xfrm>
            <a:off x="466261" y="213733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02D828-2534-4A9A-8462-09B486810E4F}"/>
              </a:ext>
            </a:extLst>
          </p:cNvPr>
          <p:cNvSpPr txBox="1"/>
          <p:nvPr/>
        </p:nvSpPr>
        <p:spPr>
          <a:xfrm>
            <a:off x="8737600" y="1454181"/>
            <a:ext cx="2403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1: 07h – 09h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2: 10h - 13h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3: 07h – 10h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4: 08h – 11h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5:11h – 13h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 6:09h – 13h</a:t>
            </a:r>
          </a:p>
        </p:txBody>
      </p:sp>
    </p:spTree>
    <p:extLst>
      <p:ext uri="{BB962C8B-B14F-4D97-AF65-F5344CB8AC3E}">
        <p14:creationId xmlns:p14="http://schemas.microsoft.com/office/powerpoint/2010/main" val="562276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AC5B-50F1-4BDE-8D4A-BF2BA972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87" y="1347002"/>
            <a:ext cx="11146541" cy="6594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arrange time when there are multiple reservation requests?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A2714-6EEE-4C47-A072-81DE17A2F049}"/>
              </a:ext>
            </a:extLst>
          </p:cNvPr>
          <p:cNvSpPr txBox="1">
            <a:spLocks/>
          </p:cNvSpPr>
          <p:nvPr/>
        </p:nvSpPr>
        <p:spPr>
          <a:xfrm>
            <a:off x="3477131" y="497272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1606745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5810771" y="4307539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>
            <a:off x="7176654" y="2835549"/>
            <a:ext cx="2723214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>
            <a:off x="8538261" y="3565157"/>
            <a:ext cx="2723214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>
            <a:off x="8643881" y="4365754"/>
            <a:ext cx="2723214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>
            <a:off x="8538261" y="5185701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>
            <a:off x="7176654" y="5912016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82086-4F94-43E3-91FB-85FE98455CF3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477131" y="4696900"/>
            <a:ext cx="2333640" cy="47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6872403" y="3390339"/>
            <a:ext cx="703056" cy="917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934034" y="3894869"/>
            <a:ext cx="604227" cy="4068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7934035" y="4696900"/>
            <a:ext cx="709846" cy="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934034" y="5114287"/>
            <a:ext cx="604227" cy="4030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872403" y="5095815"/>
            <a:ext cx="1665858" cy="8162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5311E-C3A1-4B12-977D-EE56DD204BAB}"/>
              </a:ext>
            </a:extLst>
          </p:cNvPr>
          <p:cNvSpPr txBox="1"/>
          <p:nvPr/>
        </p:nvSpPr>
        <p:spPr>
          <a:xfrm>
            <a:off x="4026443" y="426744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78D33AE-3BE7-437B-8ADD-1FECE63CD9A7}"/>
              </a:ext>
            </a:extLst>
          </p:cNvPr>
          <p:cNvSpPr txBox="1">
            <a:spLocks/>
          </p:cNvSpPr>
          <p:nvPr/>
        </p:nvSpPr>
        <p:spPr>
          <a:xfrm>
            <a:off x="3477131" y="467220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938739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1353867" y="2080640"/>
            <a:ext cx="929565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 free time based on time fund, not based on specific field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5810771" y="4307539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>
            <a:off x="7176654" y="2835549"/>
            <a:ext cx="2723214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>
            <a:off x="8538261" y="3565157"/>
            <a:ext cx="2723214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>
            <a:off x="8643881" y="4365754"/>
            <a:ext cx="2723214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>
            <a:off x="8538261" y="5185701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>
            <a:off x="7176654" y="5912016"/>
            <a:ext cx="2723214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A022E7-13FA-4D25-91C7-EEA801B54EFC}"/>
              </a:ext>
            </a:extLst>
          </p:cNvPr>
          <p:cNvSpPr/>
          <p:nvPr/>
        </p:nvSpPr>
        <p:spPr>
          <a:xfrm>
            <a:off x="544943" y="2290618"/>
            <a:ext cx="600364" cy="2493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B7595-35B8-409E-A7DB-BD8A848EC545}"/>
              </a:ext>
            </a:extLst>
          </p:cNvPr>
          <p:cNvSpPr txBox="1"/>
          <p:nvPr/>
        </p:nvSpPr>
        <p:spPr>
          <a:xfrm>
            <a:off x="1631470" y="283555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Field Owner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BEF10-88B8-4A7F-8636-CD73CD10F63A}"/>
              </a:ext>
            </a:extLst>
          </p:cNvPr>
          <p:cNvSpPr/>
          <p:nvPr/>
        </p:nvSpPr>
        <p:spPr>
          <a:xfrm>
            <a:off x="1353867" y="4302762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EDC94B-90E0-4C1F-8BC0-BBC126F8244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5499" y="3235660"/>
            <a:ext cx="0" cy="10671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82086-4F94-43E3-91FB-85FE98455CF3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477131" y="4696900"/>
            <a:ext cx="2333640" cy="47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6872403" y="3390339"/>
            <a:ext cx="703056" cy="917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934034" y="3894869"/>
            <a:ext cx="604227" cy="4068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7934035" y="4696900"/>
            <a:ext cx="709846" cy="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934034" y="5114287"/>
            <a:ext cx="604227" cy="4030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872403" y="5095815"/>
            <a:ext cx="1665858" cy="8162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0F781-1208-4725-BA51-CE2D1EEA5367}"/>
              </a:ext>
            </a:extLst>
          </p:cNvPr>
          <p:cNvSpPr txBox="1"/>
          <p:nvPr/>
        </p:nvSpPr>
        <p:spPr>
          <a:xfrm>
            <a:off x="2429018" y="35650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5311E-C3A1-4B12-977D-EE56DD204BAB}"/>
              </a:ext>
            </a:extLst>
          </p:cNvPr>
          <p:cNvSpPr txBox="1"/>
          <p:nvPr/>
        </p:nvSpPr>
        <p:spPr>
          <a:xfrm>
            <a:off x="4026443" y="426744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76B51-A245-4A2A-87D2-B1F6502E71A2}"/>
              </a:ext>
            </a:extLst>
          </p:cNvPr>
          <p:cNvSpPr txBox="1"/>
          <p:nvPr/>
        </p:nvSpPr>
        <p:spPr>
          <a:xfrm>
            <a:off x="2162287" y="5489567"/>
            <a:ext cx="43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Ex: Thursday: 05h – 10h: 120.000 VNĐ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10h – 17h: 150.000 VNĐ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17h – 22h: 180.000 VNĐ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A1F588F-AD17-49F3-B371-7468E7792B1F}"/>
              </a:ext>
            </a:extLst>
          </p:cNvPr>
          <p:cNvSpPr txBox="1">
            <a:spLocks/>
          </p:cNvSpPr>
          <p:nvPr/>
        </p:nvSpPr>
        <p:spPr>
          <a:xfrm>
            <a:off x="3554617" y="467220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3983742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29" y="1593084"/>
            <a:ext cx="10283125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 checks number of field and based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dateInWeek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inputted date to fill data to time slot.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BF4AE-4EE9-40A0-80FC-5D510624C832}"/>
              </a:ext>
            </a:extLst>
          </p:cNvPr>
          <p:cNvSpPr/>
          <p:nvPr/>
        </p:nvSpPr>
        <p:spPr>
          <a:xfrm>
            <a:off x="3218225" y="4279575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Enable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A195E-08A1-4942-8CB0-DA4F8A999F98}"/>
              </a:ext>
            </a:extLst>
          </p:cNvPr>
          <p:cNvSpPr/>
          <p:nvPr/>
        </p:nvSpPr>
        <p:spPr>
          <a:xfrm flipH="1">
            <a:off x="718307" y="2739589"/>
            <a:ext cx="2499918" cy="64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FieldType</a:t>
            </a:r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D25F3-D197-4AAB-BDAE-78CAE483A056}"/>
              </a:ext>
            </a:extLst>
          </p:cNvPr>
          <p:cNvSpPr/>
          <p:nvPr/>
        </p:nvSpPr>
        <p:spPr>
          <a:xfrm flipH="1">
            <a:off x="352202" y="3504101"/>
            <a:ext cx="2499918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DateInWeek</a:t>
            </a:r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DAE66-B311-4947-BC05-F551FC817065}"/>
              </a:ext>
            </a:extLst>
          </p:cNvPr>
          <p:cNvSpPr/>
          <p:nvPr/>
        </p:nvSpPr>
        <p:spPr>
          <a:xfrm flipH="1">
            <a:off x="187491" y="4324422"/>
            <a:ext cx="2499918" cy="6622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StartTime</a:t>
            </a: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6208C7-C827-439F-B43C-10AA5B9C1BA1}"/>
              </a:ext>
            </a:extLst>
          </p:cNvPr>
          <p:cNvSpPr/>
          <p:nvPr/>
        </p:nvSpPr>
        <p:spPr>
          <a:xfrm flipH="1">
            <a:off x="292235" y="5175991"/>
            <a:ext cx="2499918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EndTime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65940D-B6AC-4B04-8756-D41018478687}"/>
              </a:ext>
            </a:extLst>
          </p:cNvPr>
          <p:cNvSpPr/>
          <p:nvPr/>
        </p:nvSpPr>
        <p:spPr>
          <a:xfrm flipH="1">
            <a:off x="1353867" y="5922031"/>
            <a:ext cx="2499918" cy="6633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8319-3BD6-4488-A9EB-1F7BBE5D736A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2852120" y="3294379"/>
            <a:ext cx="1427737" cy="9851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1EAB9-319C-4875-871F-593E6B8C94FA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852120" y="3833813"/>
            <a:ext cx="366105" cy="45275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081EE-E1D9-428F-97FB-5AEE21E21981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H="1" flipV="1">
            <a:off x="2687409" y="4655568"/>
            <a:ext cx="530816" cy="181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BC558-AC1E-4938-88F6-A5514EA3567D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2792153" y="5077965"/>
            <a:ext cx="426072" cy="4297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5255A-4AA9-47C9-AFD7-9BA0ACD9B969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flipH="1">
            <a:off x="3487680" y="5067851"/>
            <a:ext cx="792177" cy="9513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A8EA95B-FAB0-40B3-8A46-6C75F11EDB21}"/>
              </a:ext>
            </a:extLst>
          </p:cNvPr>
          <p:cNvSpPr/>
          <p:nvPr/>
        </p:nvSpPr>
        <p:spPr>
          <a:xfrm>
            <a:off x="6993237" y="4293431"/>
            <a:ext cx="2123264" cy="78827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Time Slot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86B5BE-0422-41D0-B729-CB71C74C717F}"/>
              </a:ext>
            </a:extLst>
          </p:cNvPr>
          <p:cNvSpPr/>
          <p:nvPr/>
        </p:nvSpPr>
        <p:spPr>
          <a:xfrm flipH="1">
            <a:off x="9146669" y="2769577"/>
            <a:ext cx="1804616" cy="659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62466C-6781-4616-815C-18F698351986}"/>
              </a:ext>
            </a:extLst>
          </p:cNvPr>
          <p:cNvSpPr txBox="1"/>
          <p:nvPr/>
        </p:nvSpPr>
        <p:spPr>
          <a:xfrm>
            <a:off x="5761932" y="425724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data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EAA37F-0E1A-4C01-9EC3-1CA55B2919FD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>
          <a:xfrm>
            <a:off x="5341489" y="4673713"/>
            <a:ext cx="1651748" cy="1385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3E2C35-0896-473B-A7B8-09331C0A1D3D}"/>
              </a:ext>
            </a:extLst>
          </p:cNvPr>
          <p:cNvCxnSpPr>
            <a:cxnSpLocks/>
            <a:stCxn id="51" idx="0"/>
            <a:endCxn id="52" idx="4"/>
          </p:cNvCxnSpPr>
          <p:nvPr/>
        </p:nvCxnSpPr>
        <p:spPr>
          <a:xfrm flipV="1">
            <a:off x="8054869" y="3429000"/>
            <a:ext cx="1994108" cy="8644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17CD656-A7CD-4034-92BF-B2E3CC17BB59}"/>
              </a:ext>
            </a:extLst>
          </p:cNvPr>
          <p:cNvSpPr/>
          <p:nvPr/>
        </p:nvSpPr>
        <p:spPr>
          <a:xfrm flipH="1">
            <a:off x="9875520" y="3587525"/>
            <a:ext cx="2085442" cy="575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Start time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F423E3-6F69-41CE-8859-6747B6FDD7B1}"/>
              </a:ext>
            </a:extLst>
          </p:cNvPr>
          <p:cNvSpPr/>
          <p:nvPr/>
        </p:nvSpPr>
        <p:spPr>
          <a:xfrm flipH="1">
            <a:off x="10067888" y="4279575"/>
            <a:ext cx="2085442" cy="575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End time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011D7D-F425-4326-918E-A52FB2E4EC0A}"/>
              </a:ext>
            </a:extLst>
          </p:cNvPr>
          <p:cNvCxnSpPr>
            <a:cxnSpLocks/>
            <a:endCxn id="58" idx="6"/>
          </p:cNvCxnSpPr>
          <p:nvPr/>
        </p:nvCxnSpPr>
        <p:spPr>
          <a:xfrm flipV="1">
            <a:off x="9075440" y="3875525"/>
            <a:ext cx="800080" cy="44889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4E3715-3754-4184-8365-5F142E951D49}"/>
              </a:ext>
            </a:extLst>
          </p:cNvPr>
          <p:cNvCxnSpPr>
            <a:cxnSpLocks/>
            <a:stCxn id="51" idx="3"/>
            <a:endCxn id="59" idx="6"/>
          </p:cNvCxnSpPr>
          <p:nvPr/>
        </p:nvCxnSpPr>
        <p:spPr>
          <a:xfrm flipV="1">
            <a:off x="9116501" y="4567575"/>
            <a:ext cx="951387" cy="1199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5A1654-515B-497B-A825-09C4635ADCC7}"/>
              </a:ext>
            </a:extLst>
          </p:cNvPr>
          <p:cNvSpPr txBox="1"/>
          <p:nvPr/>
        </p:nvSpPr>
        <p:spPr>
          <a:xfrm>
            <a:off x="4384262" y="5834510"/>
            <a:ext cx="26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Owner has 3 field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6D0A823-0757-40AB-AED9-A0A5D01CD044}"/>
              </a:ext>
            </a:extLst>
          </p:cNvPr>
          <p:cNvCxnSpPr>
            <a:cxnSpLocks/>
          </p:cNvCxnSpPr>
          <p:nvPr/>
        </p:nvCxnSpPr>
        <p:spPr>
          <a:xfrm flipV="1">
            <a:off x="7068826" y="6019176"/>
            <a:ext cx="986043" cy="38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D912BF-F3CB-4384-80CA-07EF758C6BB2}"/>
              </a:ext>
            </a:extLst>
          </p:cNvPr>
          <p:cNvSpPr txBox="1"/>
          <p:nvPr/>
        </p:nvSpPr>
        <p:spPr>
          <a:xfrm>
            <a:off x="8139960" y="5834510"/>
            <a:ext cx="291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 time slots: 05h – 22h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CFF46BB-AD42-407E-A880-03B9430FE267}"/>
              </a:ext>
            </a:extLst>
          </p:cNvPr>
          <p:cNvSpPr txBox="1">
            <a:spLocks/>
          </p:cNvSpPr>
          <p:nvPr/>
        </p:nvSpPr>
        <p:spPr>
          <a:xfrm>
            <a:off x="3560926" y="475958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3990824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30" y="1593084"/>
            <a:ext cx="7228160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Processing with time slot when user reserves field.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DCFF4-4F2C-410E-B43C-729553777FA9}"/>
              </a:ext>
            </a:extLst>
          </p:cNvPr>
          <p:cNvSpPr/>
          <p:nvPr/>
        </p:nvSpPr>
        <p:spPr>
          <a:xfrm>
            <a:off x="1453914" y="287508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511474-D9C8-49CB-962A-E669ACCA7C14}"/>
              </a:ext>
            </a:extLst>
          </p:cNvPr>
          <p:cNvSpPr/>
          <p:nvPr/>
        </p:nvSpPr>
        <p:spPr>
          <a:xfrm>
            <a:off x="1453914" y="342900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2CC46-04A2-42F3-ABA9-5C303884103C}"/>
              </a:ext>
            </a:extLst>
          </p:cNvPr>
          <p:cNvSpPr/>
          <p:nvPr/>
        </p:nvSpPr>
        <p:spPr>
          <a:xfrm>
            <a:off x="1453914" y="398291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2DE90-D96D-4A60-ADCB-82183718F294}"/>
              </a:ext>
            </a:extLst>
          </p:cNvPr>
          <p:cNvSpPr/>
          <p:nvPr/>
        </p:nvSpPr>
        <p:spPr>
          <a:xfrm>
            <a:off x="1453914" y="453683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3CAEB-0D47-46A7-83AA-A8F5CC61F524}"/>
              </a:ext>
            </a:extLst>
          </p:cNvPr>
          <p:cNvSpPr/>
          <p:nvPr/>
        </p:nvSpPr>
        <p:spPr>
          <a:xfrm>
            <a:off x="1453914" y="509074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18249-F867-48A0-B645-1650B0140C4E}"/>
              </a:ext>
            </a:extLst>
          </p:cNvPr>
          <p:cNvSpPr txBox="1"/>
          <p:nvPr/>
        </p:nvSpPr>
        <p:spPr>
          <a:xfrm>
            <a:off x="1670324" y="298346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64D8A3-52DD-4242-8788-06E9EA1E3369}"/>
              </a:ext>
            </a:extLst>
          </p:cNvPr>
          <p:cNvSpPr txBox="1"/>
          <p:nvPr/>
        </p:nvSpPr>
        <p:spPr>
          <a:xfrm>
            <a:off x="1670324" y="35222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84A0C-B85A-411B-A1B0-7FF3A3539381}"/>
              </a:ext>
            </a:extLst>
          </p:cNvPr>
          <p:cNvSpPr txBox="1"/>
          <p:nvPr/>
        </p:nvSpPr>
        <p:spPr>
          <a:xfrm>
            <a:off x="1670324" y="40667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A94E86-0461-4AC8-9F67-9F05CB74BF8A}"/>
              </a:ext>
            </a:extLst>
          </p:cNvPr>
          <p:cNvSpPr txBox="1"/>
          <p:nvPr/>
        </p:nvSpPr>
        <p:spPr>
          <a:xfrm>
            <a:off x="1670324" y="470547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9D8D0-BDF7-4495-9C10-E1BA067FC7AD}"/>
              </a:ext>
            </a:extLst>
          </p:cNvPr>
          <p:cNvSpPr txBox="1"/>
          <p:nvPr/>
        </p:nvSpPr>
        <p:spPr>
          <a:xfrm>
            <a:off x="1670324" y="52593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831067-685E-4E25-8BC5-D1ACC9FDD7D5}"/>
              </a:ext>
            </a:extLst>
          </p:cNvPr>
          <p:cNvSpPr/>
          <p:nvPr/>
        </p:nvSpPr>
        <p:spPr>
          <a:xfrm>
            <a:off x="1453914" y="564466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F6DA7A-29B9-43A9-B86F-B54F6A122036}"/>
              </a:ext>
            </a:extLst>
          </p:cNvPr>
          <p:cNvSpPr txBox="1"/>
          <p:nvPr/>
        </p:nvSpPr>
        <p:spPr>
          <a:xfrm>
            <a:off x="1670324" y="57981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E527A28-66CC-4F1B-9BBA-E1938BC2668E}"/>
              </a:ext>
            </a:extLst>
          </p:cNvPr>
          <p:cNvSpPr txBox="1">
            <a:spLocks/>
          </p:cNvSpPr>
          <p:nvPr/>
        </p:nvSpPr>
        <p:spPr>
          <a:xfrm>
            <a:off x="1453914" y="2287875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6BC1497-1EC6-4936-B685-3D04DD949681}"/>
              </a:ext>
            </a:extLst>
          </p:cNvPr>
          <p:cNvSpPr txBox="1">
            <a:spLocks/>
          </p:cNvSpPr>
          <p:nvPr/>
        </p:nvSpPr>
        <p:spPr>
          <a:xfrm>
            <a:off x="3685847" y="4240315"/>
            <a:ext cx="2410153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Request: 09h – 11h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DBEDEB-19DB-48F8-BF1E-B88A7CFC8C97}"/>
              </a:ext>
            </a:extLst>
          </p:cNvPr>
          <p:cNvSpPr/>
          <p:nvPr/>
        </p:nvSpPr>
        <p:spPr>
          <a:xfrm>
            <a:off x="6196405" y="4402072"/>
            <a:ext cx="968188" cy="269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A306F9-A138-4051-86CF-7F91C8A82F8F}"/>
              </a:ext>
            </a:extLst>
          </p:cNvPr>
          <p:cNvSpPr/>
          <p:nvPr/>
        </p:nvSpPr>
        <p:spPr>
          <a:xfrm>
            <a:off x="7684385" y="287508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B2DA459-B704-4835-8992-4A3F3F216714}"/>
              </a:ext>
            </a:extLst>
          </p:cNvPr>
          <p:cNvSpPr/>
          <p:nvPr/>
        </p:nvSpPr>
        <p:spPr>
          <a:xfrm>
            <a:off x="7684385" y="342900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3B4067-6C6E-4D95-86D6-6F05CDEA1894}"/>
              </a:ext>
            </a:extLst>
          </p:cNvPr>
          <p:cNvSpPr txBox="1"/>
          <p:nvPr/>
        </p:nvSpPr>
        <p:spPr>
          <a:xfrm>
            <a:off x="7900795" y="298346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A3F48B-DE7D-44E5-83BF-43383ADC367F}"/>
              </a:ext>
            </a:extLst>
          </p:cNvPr>
          <p:cNvSpPr txBox="1"/>
          <p:nvPr/>
        </p:nvSpPr>
        <p:spPr>
          <a:xfrm>
            <a:off x="7900795" y="35222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6DEF3-412E-4F2E-AA46-42BD32B4B721}"/>
              </a:ext>
            </a:extLst>
          </p:cNvPr>
          <p:cNvSpPr/>
          <p:nvPr/>
        </p:nvSpPr>
        <p:spPr>
          <a:xfrm>
            <a:off x="8920418" y="3982915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DCB77B-6A52-47A8-A39D-85F9D98E3FE8}"/>
              </a:ext>
            </a:extLst>
          </p:cNvPr>
          <p:cNvSpPr/>
          <p:nvPr/>
        </p:nvSpPr>
        <p:spPr>
          <a:xfrm>
            <a:off x="8920418" y="4536830"/>
            <a:ext cx="1556934" cy="55391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5EF739-E19E-4F2E-81B6-E848842C7BFF}"/>
              </a:ext>
            </a:extLst>
          </p:cNvPr>
          <p:cNvSpPr txBox="1"/>
          <p:nvPr/>
        </p:nvSpPr>
        <p:spPr>
          <a:xfrm>
            <a:off x="9136828" y="40667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FD3069-FF59-41B7-9AD7-2EBFF99270A0}"/>
              </a:ext>
            </a:extLst>
          </p:cNvPr>
          <p:cNvSpPr txBox="1"/>
          <p:nvPr/>
        </p:nvSpPr>
        <p:spPr>
          <a:xfrm>
            <a:off x="9136828" y="470547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711D0A-64E3-4BDA-9298-96464A24A33B}"/>
              </a:ext>
            </a:extLst>
          </p:cNvPr>
          <p:cNvSpPr/>
          <p:nvPr/>
        </p:nvSpPr>
        <p:spPr>
          <a:xfrm>
            <a:off x="10257648" y="5074809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AD12F3-92F3-4151-BF09-25403E4795D5}"/>
              </a:ext>
            </a:extLst>
          </p:cNvPr>
          <p:cNvSpPr txBox="1"/>
          <p:nvPr/>
        </p:nvSpPr>
        <p:spPr>
          <a:xfrm>
            <a:off x="10474058" y="524345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766BF8-EA21-4945-9A8D-25023770A8C4}"/>
              </a:ext>
            </a:extLst>
          </p:cNvPr>
          <p:cNvSpPr/>
          <p:nvPr/>
        </p:nvSpPr>
        <p:spPr>
          <a:xfrm>
            <a:off x="10257648" y="5628724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AFFDD1-2A66-4E1C-91E6-7FCC6306FEFD}"/>
              </a:ext>
            </a:extLst>
          </p:cNvPr>
          <p:cNvSpPr txBox="1"/>
          <p:nvPr/>
        </p:nvSpPr>
        <p:spPr>
          <a:xfrm>
            <a:off x="10474058" y="57821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B3DF02AD-D444-4690-BD91-0F4F1D6E39FD}"/>
              </a:ext>
            </a:extLst>
          </p:cNvPr>
          <p:cNvSpPr txBox="1">
            <a:spLocks/>
          </p:cNvSpPr>
          <p:nvPr/>
        </p:nvSpPr>
        <p:spPr>
          <a:xfrm>
            <a:off x="6223699" y="3152042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E0A71B0-6C28-44B4-89AF-A476CE14006B}"/>
              </a:ext>
            </a:extLst>
          </p:cNvPr>
          <p:cNvSpPr txBox="1">
            <a:spLocks/>
          </p:cNvSpPr>
          <p:nvPr/>
        </p:nvSpPr>
        <p:spPr>
          <a:xfrm>
            <a:off x="7420959" y="4259872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2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003FFB31-5B05-44A4-9969-E6A6B940B241}"/>
              </a:ext>
            </a:extLst>
          </p:cNvPr>
          <p:cNvSpPr txBox="1">
            <a:spLocks/>
          </p:cNvSpPr>
          <p:nvPr/>
        </p:nvSpPr>
        <p:spPr>
          <a:xfrm>
            <a:off x="8782419" y="5351766"/>
            <a:ext cx="1471935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3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6B4CF5-2E2D-4A0B-BFD1-B7F67CD95810}"/>
              </a:ext>
            </a:extLst>
          </p:cNvPr>
          <p:cNvSpPr txBox="1">
            <a:spLocks/>
          </p:cNvSpPr>
          <p:nvPr/>
        </p:nvSpPr>
        <p:spPr>
          <a:xfrm>
            <a:off x="3147672" y="46639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2954613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30" y="1593084"/>
            <a:ext cx="7228160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Processing time slot after user reserves fields.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55FCA2-E0A8-4414-A08E-7523ADCB959F}"/>
              </a:ext>
            </a:extLst>
          </p:cNvPr>
          <p:cNvGrpSpPr/>
          <p:nvPr/>
        </p:nvGrpSpPr>
        <p:grpSpPr>
          <a:xfrm>
            <a:off x="654083" y="2875085"/>
            <a:ext cx="1556934" cy="1661745"/>
            <a:chOff x="1453914" y="2875085"/>
            <a:chExt cx="1556934" cy="166174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52DCFF4-4F2C-410E-B43C-729553777FA9}"/>
                </a:ext>
              </a:extLst>
            </p:cNvPr>
            <p:cNvSpPr/>
            <p:nvPr/>
          </p:nvSpPr>
          <p:spPr>
            <a:xfrm>
              <a:off x="1453914" y="287508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511474-D9C8-49CB-962A-E669ACCA7C14}"/>
                </a:ext>
              </a:extLst>
            </p:cNvPr>
            <p:cNvSpPr/>
            <p:nvPr/>
          </p:nvSpPr>
          <p:spPr>
            <a:xfrm>
              <a:off x="1453914" y="342900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52CC46-04A2-42F3-ABA9-5C303884103C}"/>
                </a:ext>
              </a:extLst>
            </p:cNvPr>
            <p:cNvSpPr/>
            <p:nvPr/>
          </p:nvSpPr>
          <p:spPr>
            <a:xfrm>
              <a:off x="1453914" y="398291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D18249-F867-48A0-B645-1650B0140C4E}"/>
                </a:ext>
              </a:extLst>
            </p:cNvPr>
            <p:cNvSpPr txBox="1"/>
            <p:nvPr/>
          </p:nvSpPr>
          <p:spPr>
            <a:xfrm>
              <a:off x="1670324" y="2983468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07h – 08h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64D8A3-52DD-4242-8788-06E9EA1E3369}"/>
                </a:ext>
              </a:extLst>
            </p:cNvPr>
            <p:cNvSpPr txBox="1"/>
            <p:nvPr/>
          </p:nvSpPr>
          <p:spPr>
            <a:xfrm>
              <a:off x="1670324" y="3522209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08h – 09h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D84A0C-B85A-411B-A1B0-7FF3A3539381}"/>
                </a:ext>
              </a:extLst>
            </p:cNvPr>
            <p:cNvSpPr txBox="1"/>
            <p:nvPr/>
          </p:nvSpPr>
          <p:spPr>
            <a:xfrm>
              <a:off x="1670324" y="406671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09h – 10h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121B3A-9CE7-44EF-92A2-E59AA6F650D1}"/>
              </a:ext>
            </a:extLst>
          </p:cNvPr>
          <p:cNvGrpSpPr/>
          <p:nvPr/>
        </p:nvGrpSpPr>
        <p:grpSpPr>
          <a:xfrm>
            <a:off x="2867731" y="4550355"/>
            <a:ext cx="1556934" cy="1661745"/>
            <a:chOff x="1453914" y="4536830"/>
            <a:chExt cx="1556934" cy="166174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72DE90-D96D-4A60-ADCB-82183718F294}"/>
                </a:ext>
              </a:extLst>
            </p:cNvPr>
            <p:cNvSpPr/>
            <p:nvPr/>
          </p:nvSpPr>
          <p:spPr>
            <a:xfrm>
              <a:off x="1453914" y="453683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C3CAEB-0D47-46A7-83AA-A8F5CC61F524}"/>
                </a:ext>
              </a:extLst>
            </p:cNvPr>
            <p:cNvSpPr/>
            <p:nvPr/>
          </p:nvSpPr>
          <p:spPr>
            <a:xfrm>
              <a:off x="1453914" y="509074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A94E86-0461-4AC8-9F67-9F05CB74BF8A}"/>
                </a:ext>
              </a:extLst>
            </p:cNvPr>
            <p:cNvSpPr txBox="1"/>
            <p:nvPr/>
          </p:nvSpPr>
          <p:spPr>
            <a:xfrm>
              <a:off x="1670324" y="4705477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10h – 11h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F9D8D0-BDF7-4495-9C10-E1BA067FC7AD}"/>
                </a:ext>
              </a:extLst>
            </p:cNvPr>
            <p:cNvSpPr txBox="1"/>
            <p:nvPr/>
          </p:nvSpPr>
          <p:spPr>
            <a:xfrm>
              <a:off x="1670324" y="525939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11h – 12h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3831067-685E-4E25-8BC5-D1ACC9FDD7D5}"/>
                </a:ext>
              </a:extLst>
            </p:cNvPr>
            <p:cNvSpPr/>
            <p:nvPr/>
          </p:nvSpPr>
          <p:spPr>
            <a:xfrm>
              <a:off x="1453914" y="564466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F6DA7A-29B9-43A9-B86F-B54F6A122036}"/>
                </a:ext>
              </a:extLst>
            </p:cNvPr>
            <p:cNvSpPr txBox="1"/>
            <p:nvPr/>
          </p:nvSpPr>
          <p:spPr>
            <a:xfrm>
              <a:off x="1670324" y="579813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12h – 13h</a:t>
              </a: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AE527A28-66CC-4F1B-9BBA-E1938BC2668E}"/>
              </a:ext>
            </a:extLst>
          </p:cNvPr>
          <p:cNvSpPr txBox="1">
            <a:spLocks/>
          </p:cNvSpPr>
          <p:nvPr/>
        </p:nvSpPr>
        <p:spPr>
          <a:xfrm>
            <a:off x="673800" y="2286838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1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DBEDEB-19DB-48F8-BF1E-B88A7CFC8C97}"/>
              </a:ext>
            </a:extLst>
          </p:cNvPr>
          <p:cNvSpPr/>
          <p:nvPr/>
        </p:nvSpPr>
        <p:spPr>
          <a:xfrm>
            <a:off x="5242450" y="4038334"/>
            <a:ext cx="968188" cy="269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6B4CF5-2E2D-4A0B-BFD1-B7F67CD95810}"/>
              </a:ext>
            </a:extLst>
          </p:cNvPr>
          <p:cNvSpPr txBox="1">
            <a:spLocks/>
          </p:cNvSpPr>
          <p:nvPr/>
        </p:nvSpPr>
        <p:spPr>
          <a:xfrm>
            <a:off x="3147672" y="46639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4E181D4-664C-42C5-94DA-D4E28D65EBF5}"/>
              </a:ext>
            </a:extLst>
          </p:cNvPr>
          <p:cNvSpPr txBox="1">
            <a:spLocks/>
          </p:cNvSpPr>
          <p:nvPr/>
        </p:nvSpPr>
        <p:spPr>
          <a:xfrm>
            <a:off x="2867731" y="2321170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2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10F99B-D55F-45B3-A748-E58DA77BE092}"/>
              </a:ext>
            </a:extLst>
          </p:cNvPr>
          <p:cNvGrpSpPr/>
          <p:nvPr/>
        </p:nvGrpSpPr>
        <p:grpSpPr>
          <a:xfrm>
            <a:off x="7629291" y="2875085"/>
            <a:ext cx="1556934" cy="1661745"/>
            <a:chOff x="1453914" y="2875085"/>
            <a:chExt cx="1556934" cy="16617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6FA21A-D34D-4236-A721-223C98EE301A}"/>
                </a:ext>
              </a:extLst>
            </p:cNvPr>
            <p:cNvSpPr/>
            <p:nvPr/>
          </p:nvSpPr>
          <p:spPr>
            <a:xfrm>
              <a:off x="1453914" y="287508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B66D484-50AC-4119-88BB-91BEC53378CD}"/>
                </a:ext>
              </a:extLst>
            </p:cNvPr>
            <p:cNvSpPr/>
            <p:nvPr/>
          </p:nvSpPr>
          <p:spPr>
            <a:xfrm>
              <a:off x="1453914" y="342900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8225CB-13B1-446E-8B7B-B2078FB264BE}"/>
                </a:ext>
              </a:extLst>
            </p:cNvPr>
            <p:cNvSpPr/>
            <p:nvPr/>
          </p:nvSpPr>
          <p:spPr>
            <a:xfrm>
              <a:off x="1453914" y="398291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2F4608-5C67-4B42-8309-2B36A397FD7C}"/>
                </a:ext>
              </a:extLst>
            </p:cNvPr>
            <p:cNvSpPr txBox="1"/>
            <p:nvPr/>
          </p:nvSpPr>
          <p:spPr>
            <a:xfrm>
              <a:off x="1670324" y="2983468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07h – 08h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03EA09-37E8-4E3D-9A5B-E3D29C17C5A5}"/>
                </a:ext>
              </a:extLst>
            </p:cNvPr>
            <p:cNvSpPr txBox="1"/>
            <p:nvPr/>
          </p:nvSpPr>
          <p:spPr>
            <a:xfrm>
              <a:off x="1670324" y="3522209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08h – 09h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5BCE64-2B55-45F4-A8D2-E038A8306FB2}"/>
                </a:ext>
              </a:extLst>
            </p:cNvPr>
            <p:cNvSpPr txBox="1"/>
            <p:nvPr/>
          </p:nvSpPr>
          <p:spPr>
            <a:xfrm>
              <a:off x="1670324" y="406671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09h – 10h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7BFFD7-5686-47AB-BF37-454B7253C6BE}"/>
              </a:ext>
            </a:extLst>
          </p:cNvPr>
          <p:cNvGrpSpPr/>
          <p:nvPr/>
        </p:nvGrpSpPr>
        <p:grpSpPr>
          <a:xfrm>
            <a:off x="7629291" y="4536726"/>
            <a:ext cx="1556934" cy="1661745"/>
            <a:chOff x="1453914" y="4536830"/>
            <a:chExt cx="1556934" cy="166174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7AF22C8-FA88-464A-8930-153999A6ED9B}"/>
                </a:ext>
              </a:extLst>
            </p:cNvPr>
            <p:cNvSpPr/>
            <p:nvPr/>
          </p:nvSpPr>
          <p:spPr>
            <a:xfrm>
              <a:off x="1453914" y="453683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2333900-4EEC-4035-9D04-D2374525E502}"/>
                </a:ext>
              </a:extLst>
            </p:cNvPr>
            <p:cNvSpPr/>
            <p:nvPr/>
          </p:nvSpPr>
          <p:spPr>
            <a:xfrm>
              <a:off x="1453914" y="509074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012276-D370-454E-A03B-01E556F67C29}"/>
                </a:ext>
              </a:extLst>
            </p:cNvPr>
            <p:cNvSpPr txBox="1"/>
            <p:nvPr/>
          </p:nvSpPr>
          <p:spPr>
            <a:xfrm>
              <a:off x="1670324" y="4705477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10h – 11h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3CB712-E7D9-4BA2-B9C5-0F9D847BC3A6}"/>
                </a:ext>
              </a:extLst>
            </p:cNvPr>
            <p:cNvSpPr txBox="1"/>
            <p:nvPr/>
          </p:nvSpPr>
          <p:spPr>
            <a:xfrm>
              <a:off x="1670324" y="525939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11h – 12h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89EAAA-49E7-4AEB-98DC-F0FB627E3986}"/>
                </a:ext>
              </a:extLst>
            </p:cNvPr>
            <p:cNvSpPr/>
            <p:nvPr/>
          </p:nvSpPr>
          <p:spPr>
            <a:xfrm>
              <a:off x="1453914" y="564466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D8C5EC-6CE9-4A0D-83D1-BC64DF697DE4}"/>
                </a:ext>
              </a:extLst>
            </p:cNvPr>
            <p:cNvSpPr txBox="1"/>
            <p:nvPr/>
          </p:nvSpPr>
          <p:spPr>
            <a:xfrm>
              <a:off x="1670324" y="579813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12h – 13h</a:t>
              </a: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62B960DE-111A-4AF0-835F-2D316768B8EF}"/>
              </a:ext>
            </a:extLst>
          </p:cNvPr>
          <p:cNvSpPr txBox="1">
            <a:spLocks/>
          </p:cNvSpPr>
          <p:nvPr/>
        </p:nvSpPr>
        <p:spPr>
          <a:xfrm>
            <a:off x="7654078" y="2286838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</a:t>
            </a:r>
          </a:p>
        </p:txBody>
      </p:sp>
    </p:spTree>
    <p:extLst>
      <p:ext uri="{BB962C8B-B14F-4D97-AF65-F5344CB8AC3E}">
        <p14:creationId xmlns:p14="http://schemas.microsoft.com/office/powerpoint/2010/main" val="3641760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31EB0A-6FF6-4425-8F97-BC2AE2A8C9C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F5DE-852A-424C-BB80-37CE3C81F2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79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C2165FB-EB96-4CA8-9769-F3C604E5FD0D}"/>
              </a:ext>
            </a:extLst>
          </p:cNvPr>
          <p:cNvSpPr/>
          <p:nvPr/>
        </p:nvSpPr>
        <p:spPr>
          <a:xfrm>
            <a:off x="0" y="563793"/>
            <a:ext cx="2681436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476083-0240-4C7C-9E4C-FE13F2024B13}"/>
              </a:ext>
            </a:extLst>
          </p:cNvPr>
          <p:cNvSpPr txBox="1">
            <a:spLocks/>
          </p:cNvSpPr>
          <p:nvPr/>
        </p:nvSpPr>
        <p:spPr>
          <a:xfrm>
            <a:off x="106794" y="440005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D2FCB-BA6A-420D-B3F8-FF5BCD72EB56}"/>
              </a:ext>
            </a:extLst>
          </p:cNvPr>
          <p:cNvSpPr txBox="1">
            <a:spLocks/>
          </p:cNvSpPr>
          <p:nvPr/>
        </p:nvSpPr>
        <p:spPr>
          <a:xfrm>
            <a:off x="775530" y="1593084"/>
            <a:ext cx="7228160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Processing time slot after user reserves fields.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DCFF4-4F2C-410E-B43C-729553777FA9}"/>
              </a:ext>
            </a:extLst>
          </p:cNvPr>
          <p:cNvSpPr/>
          <p:nvPr/>
        </p:nvSpPr>
        <p:spPr>
          <a:xfrm>
            <a:off x="254696" y="2864327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511474-D9C8-49CB-962A-E669ACCA7C14}"/>
              </a:ext>
            </a:extLst>
          </p:cNvPr>
          <p:cNvSpPr/>
          <p:nvPr/>
        </p:nvSpPr>
        <p:spPr>
          <a:xfrm>
            <a:off x="254696" y="3418242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2CC46-04A2-42F3-ABA9-5C303884103C}"/>
              </a:ext>
            </a:extLst>
          </p:cNvPr>
          <p:cNvSpPr/>
          <p:nvPr/>
        </p:nvSpPr>
        <p:spPr>
          <a:xfrm>
            <a:off x="254696" y="3972157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18249-F867-48A0-B645-1650B0140C4E}"/>
              </a:ext>
            </a:extLst>
          </p:cNvPr>
          <p:cNvSpPr txBox="1"/>
          <p:nvPr/>
        </p:nvSpPr>
        <p:spPr>
          <a:xfrm>
            <a:off x="471106" y="297271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07h – 08h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64D8A3-52DD-4242-8788-06E9EA1E3369}"/>
              </a:ext>
            </a:extLst>
          </p:cNvPr>
          <p:cNvSpPr txBox="1"/>
          <p:nvPr/>
        </p:nvSpPr>
        <p:spPr>
          <a:xfrm>
            <a:off x="471106" y="351145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D84A0C-B85A-411B-A1B0-7FF3A3539381}"/>
              </a:ext>
            </a:extLst>
          </p:cNvPr>
          <p:cNvSpPr txBox="1"/>
          <p:nvPr/>
        </p:nvSpPr>
        <p:spPr>
          <a:xfrm>
            <a:off x="471106" y="40559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2DE90-D96D-4A60-ADCB-82183718F294}"/>
              </a:ext>
            </a:extLst>
          </p:cNvPr>
          <p:cNvSpPr/>
          <p:nvPr/>
        </p:nvSpPr>
        <p:spPr>
          <a:xfrm>
            <a:off x="2028040" y="4526072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3CAEB-0D47-46A7-83AA-A8F5CC61F524}"/>
              </a:ext>
            </a:extLst>
          </p:cNvPr>
          <p:cNvSpPr/>
          <p:nvPr/>
        </p:nvSpPr>
        <p:spPr>
          <a:xfrm>
            <a:off x="2028040" y="5079987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A94E86-0461-4AC8-9F67-9F05CB74BF8A}"/>
              </a:ext>
            </a:extLst>
          </p:cNvPr>
          <p:cNvSpPr txBox="1"/>
          <p:nvPr/>
        </p:nvSpPr>
        <p:spPr>
          <a:xfrm>
            <a:off x="2244450" y="469471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9D8D0-BDF7-4495-9C10-E1BA067FC7AD}"/>
              </a:ext>
            </a:extLst>
          </p:cNvPr>
          <p:cNvSpPr txBox="1"/>
          <p:nvPr/>
        </p:nvSpPr>
        <p:spPr>
          <a:xfrm>
            <a:off x="2244450" y="524863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11h – 12h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831067-685E-4E25-8BC5-D1ACC9FDD7D5}"/>
              </a:ext>
            </a:extLst>
          </p:cNvPr>
          <p:cNvSpPr/>
          <p:nvPr/>
        </p:nvSpPr>
        <p:spPr>
          <a:xfrm>
            <a:off x="2028040" y="5633902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F6DA7A-29B9-43A9-B86F-B54F6A122036}"/>
              </a:ext>
            </a:extLst>
          </p:cNvPr>
          <p:cNvSpPr txBox="1"/>
          <p:nvPr/>
        </p:nvSpPr>
        <p:spPr>
          <a:xfrm>
            <a:off x="2244450" y="578737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12h – 13h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E527A28-66CC-4F1B-9BBA-E1938BC2668E}"/>
              </a:ext>
            </a:extLst>
          </p:cNvPr>
          <p:cNvSpPr txBox="1">
            <a:spLocks/>
          </p:cNvSpPr>
          <p:nvPr/>
        </p:nvSpPr>
        <p:spPr>
          <a:xfrm>
            <a:off x="274413" y="2276080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1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FDBEDEB-19DB-48F8-BF1E-B88A7CFC8C97}"/>
              </a:ext>
            </a:extLst>
          </p:cNvPr>
          <p:cNvSpPr/>
          <p:nvPr/>
        </p:nvSpPr>
        <p:spPr>
          <a:xfrm>
            <a:off x="5620295" y="4066714"/>
            <a:ext cx="4757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6B4CF5-2E2D-4A0B-BFD1-B7F67CD95810}"/>
              </a:ext>
            </a:extLst>
          </p:cNvPr>
          <p:cNvSpPr txBox="1">
            <a:spLocks/>
          </p:cNvSpPr>
          <p:nvPr/>
        </p:nvSpPr>
        <p:spPr>
          <a:xfrm>
            <a:off x="3147672" y="46639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4E181D4-664C-42C5-94DA-D4E28D65EBF5}"/>
              </a:ext>
            </a:extLst>
          </p:cNvPr>
          <p:cNvSpPr txBox="1">
            <a:spLocks/>
          </p:cNvSpPr>
          <p:nvPr/>
        </p:nvSpPr>
        <p:spPr>
          <a:xfrm>
            <a:off x="2036740" y="2276080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2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10F99B-D55F-45B3-A748-E58DA77BE092}"/>
              </a:ext>
            </a:extLst>
          </p:cNvPr>
          <p:cNvGrpSpPr/>
          <p:nvPr/>
        </p:nvGrpSpPr>
        <p:grpSpPr>
          <a:xfrm>
            <a:off x="6300515" y="2837480"/>
            <a:ext cx="1556934" cy="1661745"/>
            <a:chOff x="1453914" y="2875085"/>
            <a:chExt cx="1556934" cy="16617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16FA21A-D34D-4236-A721-223C98EE301A}"/>
                </a:ext>
              </a:extLst>
            </p:cNvPr>
            <p:cNvSpPr/>
            <p:nvPr/>
          </p:nvSpPr>
          <p:spPr>
            <a:xfrm>
              <a:off x="1453914" y="287508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B66D484-50AC-4119-88BB-91BEC53378CD}"/>
                </a:ext>
              </a:extLst>
            </p:cNvPr>
            <p:cNvSpPr/>
            <p:nvPr/>
          </p:nvSpPr>
          <p:spPr>
            <a:xfrm>
              <a:off x="1453914" y="342900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8225CB-13B1-446E-8B7B-B2078FB264BE}"/>
                </a:ext>
              </a:extLst>
            </p:cNvPr>
            <p:cNvSpPr/>
            <p:nvPr/>
          </p:nvSpPr>
          <p:spPr>
            <a:xfrm>
              <a:off x="1453914" y="398291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2F4608-5C67-4B42-8309-2B36A397FD7C}"/>
                </a:ext>
              </a:extLst>
            </p:cNvPr>
            <p:cNvSpPr txBox="1"/>
            <p:nvPr/>
          </p:nvSpPr>
          <p:spPr>
            <a:xfrm>
              <a:off x="1670324" y="2983468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07h – 08h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03EA09-37E8-4E3D-9A5B-E3D29C17C5A5}"/>
                </a:ext>
              </a:extLst>
            </p:cNvPr>
            <p:cNvSpPr txBox="1"/>
            <p:nvPr/>
          </p:nvSpPr>
          <p:spPr>
            <a:xfrm>
              <a:off x="1670324" y="3522209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08h – 09h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5BCE64-2B55-45F4-A8D2-E038A8306FB2}"/>
                </a:ext>
              </a:extLst>
            </p:cNvPr>
            <p:cNvSpPr txBox="1"/>
            <p:nvPr/>
          </p:nvSpPr>
          <p:spPr>
            <a:xfrm>
              <a:off x="1670324" y="406671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09h – 10h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7BFFD7-5686-47AB-BF37-454B7253C6BE}"/>
              </a:ext>
            </a:extLst>
          </p:cNvPr>
          <p:cNvGrpSpPr/>
          <p:nvPr/>
        </p:nvGrpSpPr>
        <p:grpSpPr>
          <a:xfrm>
            <a:off x="6300515" y="4499121"/>
            <a:ext cx="1556934" cy="1661745"/>
            <a:chOff x="1453914" y="4536830"/>
            <a:chExt cx="1556934" cy="166174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7AF22C8-FA88-464A-8930-153999A6ED9B}"/>
                </a:ext>
              </a:extLst>
            </p:cNvPr>
            <p:cNvSpPr/>
            <p:nvPr/>
          </p:nvSpPr>
          <p:spPr>
            <a:xfrm>
              <a:off x="1453914" y="453683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2333900-4EEC-4035-9D04-D2374525E502}"/>
                </a:ext>
              </a:extLst>
            </p:cNvPr>
            <p:cNvSpPr/>
            <p:nvPr/>
          </p:nvSpPr>
          <p:spPr>
            <a:xfrm>
              <a:off x="1453914" y="5090745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012276-D370-454E-A03B-01E556F67C29}"/>
                </a:ext>
              </a:extLst>
            </p:cNvPr>
            <p:cNvSpPr txBox="1"/>
            <p:nvPr/>
          </p:nvSpPr>
          <p:spPr>
            <a:xfrm>
              <a:off x="1670324" y="4705477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10h – 11h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3CB712-E7D9-4BA2-B9C5-0F9D847BC3A6}"/>
                </a:ext>
              </a:extLst>
            </p:cNvPr>
            <p:cNvSpPr txBox="1"/>
            <p:nvPr/>
          </p:nvSpPr>
          <p:spPr>
            <a:xfrm>
              <a:off x="1670324" y="525939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11h – 12h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89EAAA-49E7-4AEB-98DC-F0FB627E3986}"/>
                </a:ext>
              </a:extLst>
            </p:cNvPr>
            <p:cNvSpPr/>
            <p:nvPr/>
          </p:nvSpPr>
          <p:spPr>
            <a:xfrm>
              <a:off x="1453914" y="5644660"/>
              <a:ext cx="1556934" cy="55391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D8C5EC-6CE9-4A0D-83D1-BC64DF697DE4}"/>
                </a:ext>
              </a:extLst>
            </p:cNvPr>
            <p:cNvSpPr txBox="1"/>
            <p:nvPr/>
          </p:nvSpPr>
          <p:spPr>
            <a:xfrm>
              <a:off x="1670324" y="579813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12h – 13h</a:t>
              </a: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62B960DE-111A-4AF0-835F-2D316768B8EF}"/>
              </a:ext>
            </a:extLst>
          </p:cNvPr>
          <p:cNvSpPr txBox="1">
            <a:spLocks/>
          </p:cNvSpPr>
          <p:nvPr/>
        </p:nvSpPr>
        <p:spPr>
          <a:xfrm>
            <a:off x="6297265" y="2238475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8C1277-24F1-42C2-8E1C-A60AE7AAA6F8}"/>
              </a:ext>
            </a:extLst>
          </p:cNvPr>
          <p:cNvSpPr/>
          <p:nvPr/>
        </p:nvSpPr>
        <p:spPr>
          <a:xfrm>
            <a:off x="2036740" y="3972157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96FAB3-C9DF-48E6-9F60-FB8255B9C28D}"/>
              </a:ext>
            </a:extLst>
          </p:cNvPr>
          <p:cNvSpPr txBox="1"/>
          <p:nvPr/>
        </p:nvSpPr>
        <p:spPr>
          <a:xfrm>
            <a:off x="2253150" y="40559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8D8341-8077-4783-AED0-248DB87081FC}"/>
              </a:ext>
            </a:extLst>
          </p:cNvPr>
          <p:cNvSpPr/>
          <p:nvPr/>
        </p:nvSpPr>
        <p:spPr>
          <a:xfrm>
            <a:off x="3862096" y="3418663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87E965-BDAD-432C-8ED5-B6A21C40219D}"/>
              </a:ext>
            </a:extLst>
          </p:cNvPr>
          <p:cNvSpPr/>
          <p:nvPr/>
        </p:nvSpPr>
        <p:spPr>
          <a:xfrm>
            <a:off x="3862096" y="3972578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78AA66-96CC-43CF-B441-13181763BF36}"/>
              </a:ext>
            </a:extLst>
          </p:cNvPr>
          <p:cNvSpPr txBox="1"/>
          <p:nvPr/>
        </p:nvSpPr>
        <p:spPr>
          <a:xfrm>
            <a:off x="4078506" y="35118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8BB067-901C-442F-A362-402EB432FB07}"/>
              </a:ext>
            </a:extLst>
          </p:cNvPr>
          <p:cNvSpPr txBox="1"/>
          <p:nvPr/>
        </p:nvSpPr>
        <p:spPr>
          <a:xfrm>
            <a:off x="4078506" y="40563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EF7CEC-42BC-4CB9-B43E-0AD22E983DC0}"/>
              </a:ext>
            </a:extLst>
          </p:cNvPr>
          <p:cNvSpPr/>
          <p:nvPr/>
        </p:nvSpPr>
        <p:spPr>
          <a:xfrm>
            <a:off x="3862096" y="4509506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166356-46D3-4AC8-A34C-CBCEFB06B12E}"/>
              </a:ext>
            </a:extLst>
          </p:cNvPr>
          <p:cNvSpPr txBox="1"/>
          <p:nvPr/>
        </p:nvSpPr>
        <p:spPr>
          <a:xfrm>
            <a:off x="4078506" y="46781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E861DCB5-2CEE-480C-9EA4-FB7FF8194CC9}"/>
              </a:ext>
            </a:extLst>
          </p:cNvPr>
          <p:cNvSpPr txBox="1">
            <a:spLocks/>
          </p:cNvSpPr>
          <p:nvPr/>
        </p:nvSpPr>
        <p:spPr>
          <a:xfrm>
            <a:off x="3860449" y="2276080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1AADCE-F906-4EB4-924A-D911B923F1EF}"/>
              </a:ext>
            </a:extLst>
          </p:cNvPr>
          <p:cNvSpPr/>
          <p:nvPr/>
        </p:nvSpPr>
        <p:spPr>
          <a:xfrm>
            <a:off x="8117859" y="3385067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B90163-C5E5-429A-A4AD-BA4AB11B3D5F}"/>
              </a:ext>
            </a:extLst>
          </p:cNvPr>
          <p:cNvSpPr/>
          <p:nvPr/>
        </p:nvSpPr>
        <p:spPr>
          <a:xfrm>
            <a:off x="8117859" y="3938982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C97C84-5CFD-46EA-B96E-6A1C47054115}"/>
              </a:ext>
            </a:extLst>
          </p:cNvPr>
          <p:cNvSpPr txBox="1"/>
          <p:nvPr/>
        </p:nvSpPr>
        <p:spPr>
          <a:xfrm>
            <a:off x="8334269" y="347827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08h – 09h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EAA65A-3C7A-44C6-A52B-A3069AA6B71E}"/>
              </a:ext>
            </a:extLst>
          </p:cNvPr>
          <p:cNvSpPr txBox="1"/>
          <p:nvPr/>
        </p:nvSpPr>
        <p:spPr>
          <a:xfrm>
            <a:off x="8334269" y="40227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C5ABCC-78D8-4390-AB73-EC305F416D61}"/>
              </a:ext>
            </a:extLst>
          </p:cNvPr>
          <p:cNvSpPr/>
          <p:nvPr/>
        </p:nvSpPr>
        <p:spPr>
          <a:xfrm>
            <a:off x="8117859" y="4475910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E9C756-2A23-4898-BB7D-747CB9CC840F}"/>
              </a:ext>
            </a:extLst>
          </p:cNvPr>
          <p:cNvSpPr txBox="1"/>
          <p:nvPr/>
        </p:nvSpPr>
        <p:spPr>
          <a:xfrm>
            <a:off x="8334269" y="464455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10h – 11h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F39600-4AF4-46EA-91BA-12D51CC4AB77}"/>
              </a:ext>
            </a:extLst>
          </p:cNvPr>
          <p:cNvSpPr/>
          <p:nvPr/>
        </p:nvSpPr>
        <p:spPr>
          <a:xfrm>
            <a:off x="9841551" y="3921995"/>
            <a:ext cx="1556934" cy="553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1C62A6-B0F8-44CF-8F5E-C275ADCB2A23}"/>
              </a:ext>
            </a:extLst>
          </p:cNvPr>
          <p:cNvSpPr txBox="1"/>
          <p:nvPr/>
        </p:nvSpPr>
        <p:spPr>
          <a:xfrm>
            <a:off x="10057961" y="40057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09h – 10h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D649E17F-1295-4944-BA13-FC276E71B6F8}"/>
              </a:ext>
            </a:extLst>
          </p:cNvPr>
          <p:cNvSpPr txBox="1">
            <a:spLocks/>
          </p:cNvSpPr>
          <p:nvPr/>
        </p:nvSpPr>
        <p:spPr>
          <a:xfrm>
            <a:off x="8117859" y="2237454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3EE48F55-30BC-4A90-A8A5-E69718EBABE1}"/>
              </a:ext>
            </a:extLst>
          </p:cNvPr>
          <p:cNvSpPr txBox="1">
            <a:spLocks/>
          </p:cNvSpPr>
          <p:nvPr/>
        </p:nvSpPr>
        <p:spPr>
          <a:xfrm>
            <a:off x="9783244" y="2237453"/>
            <a:ext cx="1556934" cy="553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Slot 3</a:t>
            </a:r>
          </a:p>
        </p:txBody>
      </p:sp>
    </p:spTree>
    <p:extLst>
      <p:ext uri="{BB962C8B-B14F-4D97-AF65-F5344CB8AC3E}">
        <p14:creationId xmlns:p14="http://schemas.microsoft.com/office/powerpoint/2010/main" val="96724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BB6F47-F091-4C69-BC4A-1B66F3F26B79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650690-AF64-41F5-9895-77F3416D6C7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Replies about reservation request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BDF8F2-DBFB-4EA1-A607-591019A6A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52714C-F816-42C0-85C2-2AEA10F7C6E8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4D45C-D79A-4D73-94D6-2FD8FC8313E1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636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A3804E1-878E-4793-9B9B-4B40B0AE8BA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207C75-1B6C-4B9A-AEA7-CF71512FD9E2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b="1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Search field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638AD-38D6-4E47-B09F-D6043B963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ACA6B1-0A37-4E5A-A259-A3085BFC3A0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F3B6F-A665-4020-91A5-03A888B18D98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56E8D3-BEFC-46EC-9A79-228FBCBF66DF}"/>
              </a:ext>
            </a:extLst>
          </p:cNvPr>
          <p:cNvSpPr txBox="1">
            <a:spLocks/>
          </p:cNvSpPr>
          <p:nvPr/>
        </p:nvSpPr>
        <p:spPr>
          <a:xfrm>
            <a:off x="3406571" y="242372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3004748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list of fields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A94E6A-9B00-4CFA-BCA6-114935464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E4DF6C-950A-4195-8165-7B05706C35FD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7BA68-29FC-4825-ACF5-12FB83A214F9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8A5D8C3-066B-482B-9CF3-F73DBD116586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1A3F4C4-47D1-463B-85B5-7628B668279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DE729F2-D73E-4633-B940-692043AA379E}"/>
              </a:ext>
            </a:extLst>
          </p:cNvPr>
          <p:cNvSpPr txBox="1">
            <a:spLocks/>
          </p:cNvSpPr>
          <p:nvPr/>
        </p:nvSpPr>
        <p:spPr>
          <a:xfrm>
            <a:off x="3200281" y="230849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3757329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cxnSp>
        <p:nvCxnSpPr>
          <p:cNvPr id="77" name="Elbow Connector 76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b="1" dirty="0"/>
              <a:t>Choose field, </a:t>
            </a:r>
            <a:br>
              <a:rPr lang="en-US" sz="1600" b="1" dirty="0"/>
            </a:br>
            <a:r>
              <a:rPr lang="en-US" sz="1600" b="1" dirty="0"/>
              <a:t>time frame then pay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DF2E5A-DF58-4628-B7E8-3BAC2043C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70680C-90F2-49A8-9786-7674ACA4683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9EB2A-0E1E-4E3A-85B7-CCCD5FE51517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D40C9CC0-8F0F-47A9-89DC-BB64173FA5C5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E42FE60-5450-43FA-AC00-D3AE34B24618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A9BA49F-18D5-4C07-8A99-8E363FC871F3}"/>
              </a:ext>
            </a:extLst>
          </p:cNvPr>
          <p:cNvSpPr txBox="1">
            <a:spLocks/>
          </p:cNvSpPr>
          <p:nvPr/>
        </p:nvSpPr>
        <p:spPr>
          <a:xfrm>
            <a:off x="3218128" y="242148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366607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field, </a:t>
            </a:r>
            <a:br>
              <a:rPr lang="en-US" sz="1600" dirty="0"/>
            </a:br>
            <a:r>
              <a:rPr lang="en-US" sz="1600" dirty="0"/>
              <a:t>time frame then pay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Reserve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5FDB11-0BC8-44F2-97DB-2E03D901B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3D42B0A-C12F-46B2-9DFF-F710E40CD382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367F3-D70B-478D-B02E-0EA71766D30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4" name="Elbow Connector 57">
            <a:extLst>
              <a:ext uri="{FF2B5EF4-FFF2-40B4-BE49-F238E27FC236}">
                <a16:creationId xmlns:a16="http://schemas.microsoft.com/office/drawing/2014/main" id="{6B205BD9-E7E9-45D7-BFF0-8A7E9266654C}"/>
              </a:ext>
            </a:extLst>
          </p:cNvPr>
          <p:cNvCxnSpPr/>
          <p:nvPr/>
        </p:nvCxnSpPr>
        <p:spPr>
          <a:xfrm flipV="1">
            <a:off x="6525700" y="2387781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267A0A-8030-47B7-93E4-3433584EF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5" y="1637041"/>
            <a:ext cx="1955334" cy="12426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967472-D813-4016-B3A8-757C24CEB2E8}"/>
              </a:ext>
            </a:extLst>
          </p:cNvPr>
          <p:cNvSpPr txBox="1"/>
          <p:nvPr/>
        </p:nvSpPr>
        <p:spPr>
          <a:xfrm>
            <a:off x="6954311" y="165267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Reserve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BBAE23B9-C839-4A18-BBE6-D9855B84A7EA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70EE185-7D5C-4949-9CDA-134E9D73B384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AA98C-C05E-4438-B5A0-F2E92C178A01}"/>
              </a:ext>
            </a:extLst>
          </p:cNvPr>
          <p:cNvSpPr txBox="1">
            <a:spLocks/>
          </p:cNvSpPr>
          <p:nvPr/>
        </p:nvSpPr>
        <p:spPr>
          <a:xfrm>
            <a:off x="3406571" y="23020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12800747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F7A5C9-37D6-42F0-962D-C8DF243F5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38" y="4100826"/>
            <a:ext cx="1888080" cy="192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F500-8E6B-42D1-89B4-5C3A5F3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033" y="4158654"/>
            <a:ext cx="1424217" cy="1562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22" y="4369789"/>
            <a:ext cx="1084259" cy="12494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66261" y="4768031"/>
            <a:ext cx="1649762" cy="164976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21061" y="5719778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1. Open FFR 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62073" y="1847274"/>
            <a:ext cx="2362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spc="10" dirty="0"/>
              <a:t>FFR System</a:t>
            </a: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2873619" y="2694398"/>
            <a:ext cx="1488455" cy="1445171"/>
          </a:xfrm>
          <a:prstGeom prst="bentConnector3">
            <a:avLst>
              <a:gd name="adj1" fmla="val 1799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892802" y="2848593"/>
            <a:ext cx="293854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2. Search field</a:t>
            </a:r>
          </a:p>
        </p:txBody>
      </p:sp>
      <p:cxnSp>
        <p:nvCxnSpPr>
          <p:cNvPr id="69" name="Elbow Connector 68"/>
          <p:cNvCxnSpPr/>
          <p:nvPr/>
        </p:nvCxnSpPr>
        <p:spPr>
          <a:xfrm rot="5400000">
            <a:off x="2295820" y="2475791"/>
            <a:ext cx="2095636" cy="1643131"/>
          </a:xfrm>
          <a:prstGeom prst="bentConnector3">
            <a:avLst>
              <a:gd name="adj1" fmla="val 166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143955" y="1599920"/>
            <a:ext cx="2119683" cy="1122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3.Return list of fields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-38337" y="1193877"/>
            <a:ext cx="37797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Open FFR Application</a:t>
            </a:r>
          </a:p>
          <a:p>
            <a:pPr marL="457200" indent="-457200">
              <a:buAutoNum type="arabicPeriod"/>
            </a:pPr>
            <a:r>
              <a:rPr lang="en-US" sz="1600" dirty="0"/>
              <a:t>Search field</a:t>
            </a:r>
          </a:p>
          <a:p>
            <a:pPr marL="457200" indent="-457200">
              <a:buAutoNum type="arabicPeriod"/>
            </a:pPr>
            <a:r>
              <a:rPr lang="en-US" sz="1600" dirty="0"/>
              <a:t>Return list of fields</a:t>
            </a:r>
          </a:p>
          <a:p>
            <a:pPr marL="457200" indent="-457200">
              <a:buAutoNum type="arabicPeriod"/>
            </a:pPr>
            <a:r>
              <a:rPr lang="en-US" sz="1600" dirty="0"/>
              <a:t>Choose field, </a:t>
            </a:r>
            <a:br>
              <a:rPr lang="en-US" sz="1600" dirty="0"/>
            </a:br>
            <a:r>
              <a:rPr lang="en-US" sz="1600" dirty="0"/>
              <a:t>time frame then pay</a:t>
            </a:r>
          </a:p>
          <a:p>
            <a:pPr marL="457200" indent="-457200">
              <a:buAutoNum type="arabicPeriod"/>
            </a:pPr>
            <a:r>
              <a:rPr lang="en-US" sz="1600" dirty="0"/>
              <a:t>Reserve</a:t>
            </a:r>
          </a:p>
          <a:p>
            <a:pPr marL="457200" indent="-457200">
              <a:buAutoNum type="arabicPeriod"/>
            </a:pPr>
            <a:r>
              <a:rPr lang="en-US" sz="1600" b="1" dirty="0"/>
              <a:t>Return result</a:t>
            </a:r>
          </a:p>
          <a:p>
            <a:pPr marL="457200" indent="-457200">
              <a:buAutoNum type="arabicPeriod"/>
            </a:pPr>
            <a:r>
              <a:rPr lang="en-US" sz="1600" b="1" dirty="0"/>
              <a:t>Send notification</a:t>
            </a:r>
          </a:p>
          <a:p>
            <a:pPr marL="457200" indent="-457200">
              <a:buAutoNum type="arabicPeriod"/>
            </a:pPr>
            <a:endParaRPr lang="en-US" sz="1600" b="1" dirty="0"/>
          </a:p>
          <a:p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31" name="Elbow Connector 30"/>
          <p:cNvCxnSpPr/>
          <p:nvPr/>
        </p:nvCxnSpPr>
        <p:spPr>
          <a:xfrm flipV="1">
            <a:off x="3343638" y="3184523"/>
            <a:ext cx="1885677" cy="1475029"/>
          </a:xfrm>
          <a:prstGeom prst="bentConnector3">
            <a:avLst>
              <a:gd name="adj1" fmla="val 99227"/>
            </a:avLst>
          </a:prstGeom>
          <a:ln w="76200" cap="flat">
            <a:solidFill>
              <a:schemeClr val="accent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17029" y="4676296"/>
            <a:ext cx="29385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Choose field, </a:t>
            </a:r>
            <a:br>
              <a:rPr lang="en-US" sz="2000" dirty="0"/>
            </a:br>
            <a:r>
              <a:rPr lang="en-US" sz="2000" dirty="0"/>
              <a:t>time frame then pay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3393371" y="3159448"/>
            <a:ext cx="2437972" cy="2306480"/>
          </a:xfrm>
          <a:prstGeom prst="bentConnector3">
            <a:avLst>
              <a:gd name="adj1" fmla="val 1128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6724357" y="2772287"/>
            <a:ext cx="3061481" cy="2293443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748738" y="5273427"/>
            <a:ext cx="2938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6. Return result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568671" y="4990391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7. Send notification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AE70F97-921D-47FE-BBE5-436607D5DADA}"/>
              </a:ext>
            </a:extLst>
          </p:cNvPr>
          <p:cNvSpPr txBox="1">
            <a:spLocks/>
          </p:cNvSpPr>
          <p:nvPr/>
        </p:nvSpPr>
        <p:spPr>
          <a:xfrm>
            <a:off x="3619862" y="977044"/>
            <a:ext cx="4759207" cy="111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Reserve field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76413D-DFDC-4CDD-918C-A73370099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254FF4-96C6-4FFC-BD4F-32F4E8A69803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51101-3EFA-4E15-A5E7-1B04F9A81E0C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41" name="Elbow Connector 57">
            <a:extLst>
              <a:ext uri="{FF2B5EF4-FFF2-40B4-BE49-F238E27FC236}">
                <a16:creationId xmlns:a16="http://schemas.microsoft.com/office/drawing/2014/main" id="{A5ABF951-35D3-4B9E-90E8-00A01B21D867}"/>
              </a:ext>
            </a:extLst>
          </p:cNvPr>
          <p:cNvCxnSpPr/>
          <p:nvPr/>
        </p:nvCxnSpPr>
        <p:spPr>
          <a:xfrm flipV="1">
            <a:off x="6525700" y="2387781"/>
            <a:ext cx="2336398" cy="4378"/>
          </a:xfrm>
          <a:prstGeom prst="bentConnector3">
            <a:avLst>
              <a:gd name="adj1" fmla="val 50000"/>
            </a:avLst>
          </a:prstGeom>
          <a:ln w="76200" cap="flat">
            <a:solidFill>
              <a:srgbClr val="0070C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6814634-5CE1-4678-93C3-F93CCDB8B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5" y="1637041"/>
            <a:ext cx="1955334" cy="12426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99C46EB-DB8F-4070-ABD5-E675F37ACE53}"/>
              </a:ext>
            </a:extLst>
          </p:cNvPr>
          <p:cNvSpPr txBox="1"/>
          <p:nvPr/>
        </p:nvSpPr>
        <p:spPr>
          <a:xfrm>
            <a:off x="6954311" y="1652672"/>
            <a:ext cx="29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5. Reserve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461A1ED0-38C4-48E4-B737-2973325FE450}"/>
              </a:ext>
            </a:extLst>
          </p:cNvPr>
          <p:cNvSpPr/>
          <p:nvPr/>
        </p:nvSpPr>
        <p:spPr>
          <a:xfrm>
            <a:off x="1" y="307858"/>
            <a:ext cx="2602950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D380AD8-F665-49E6-9DBE-CE8AACBF232A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F02422C-0C61-4911-A3E5-104CD0AFBC50}"/>
              </a:ext>
            </a:extLst>
          </p:cNvPr>
          <p:cNvSpPr txBox="1">
            <a:spLocks/>
          </p:cNvSpPr>
          <p:nvPr/>
        </p:nvSpPr>
        <p:spPr>
          <a:xfrm>
            <a:off x="3217029" y="230207"/>
            <a:ext cx="6635572" cy="84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Time</a:t>
            </a:r>
          </a:p>
        </p:txBody>
      </p:sp>
    </p:spTree>
    <p:extLst>
      <p:ext uri="{BB962C8B-B14F-4D97-AF65-F5344CB8AC3E}">
        <p14:creationId xmlns:p14="http://schemas.microsoft.com/office/powerpoint/2010/main" val="4104026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832480" y="1006494"/>
            <a:ext cx="6461205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suitable opponent?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D1190-A9ED-4D0F-89AC-A5378D8B80AA}"/>
              </a:ext>
            </a:extLst>
          </p:cNvPr>
          <p:cNvSpPr txBox="1"/>
          <p:nvPr/>
        </p:nvSpPr>
        <p:spPr>
          <a:xfrm>
            <a:off x="2734689" y="4445319"/>
            <a:ext cx="7129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needs to find opponent to play football 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53814-8277-48DF-93D3-EBEE5234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8997" y="1979114"/>
            <a:ext cx="993061" cy="1089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76B11-3B70-4D35-A47B-3A810C84D773}"/>
              </a:ext>
            </a:extLst>
          </p:cNvPr>
          <p:cNvSpPr txBox="1"/>
          <p:nvPr/>
        </p:nvSpPr>
        <p:spPr>
          <a:xfrm>
            <a:off x="1115461" y="3201870"/>
            <a:ext cx="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50379-5A3E-4136-8F0E-6CE58A74FD11}"/>
              </a:ext>
            </a:extLst>
          </p:cNvPr>
          <p:cNvSpPr txBox="1"/>
          <p:nvPr/>
        </p:nvSpPr>
        <p:spPr>
          <a:xfrm>
            <a:off x="2530295" y="2100775"/>
            <a:ext cx="55762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Address: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297,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dirty="0"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15:00 – 17:00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99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1472283" y="1396134"/>
            <a:ext cx="9247434" cy="117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match opponent and create a match?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49495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1343190" y="1343945"/>
            <a:ext cx="9505619" cy="3002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match opponent and create a match?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field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93562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272623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AEE4F5-DE04-4B2B-8B48-0824897D26B9}"/>
              </a:ext>
            </a:extLst>
          </p:cNvPr>
          <p:cNvSpPr txBox="1">
            <a:spLocks/>
          </p:cNvSpPr>
          <p:nvPr/>
        </p:nvSpPr>
        <p:spPr>
          <a:xfrm>
            <a:off x="983087" y="1116435"/>
            <a:ext cx="7859699" cy="659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suitable opponent?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53814-8277-48DF-93D3-EBEE5234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0228" y="2239360"/>
            <a:ext cx="993061" cy="1089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76B11-3B70-4D35-A47B-3A810C84D773}"/>
              </a:ext>
            </a:extLst>
          </p:cNvPr>
          <p:cNvSpPr txBox="1"/>
          <p:nvPr/>
        </p:nvSpPr>
        <p:spPr>
          <a:xfrm>
            <a:off x="2298802" y="3340455"/>
            <a:ext cx="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50379-5A3E-4136-8F0E-6CE58A74FD11}"/>
              </a:ext>
            </a:extLst>
          </p:cNvPr>
          <p:cNvSpPr txBox="1"/>
          <p:nvPr/>
        </p:nvSpPr>
        <p:spPr>
          <a:xfrm>
            <a:off x="3563029" y="2055337"/>
            <a:ext cx="55762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Address: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297,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dirty="0"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14:00 – 17:00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points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11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5E5914F-32F7-4A17-8138-1BA41847140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0457E-A0D9-4961-9B5A-AF9B9437D6A3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88BBF-4EDA-4610-9F0E-10F54D0202C2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55B43-F32D-4F98-A232-95229FBB848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F08FB-8687-47DC-9FBA-791DEC22E742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89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26" name="Picture 2" descr="27240432-e67a0cf0-52d4-11e7-9acb-b935e1a84f47">
            <a:extLst>
              <a:ext uri="{FF2B5EF4-FFF2-40B4-BE49-F238E27FC236}">
                <a16:creationId xmlns:a16="http://schemas.microsoft.com/office/drawing/2014/main" id="{5A7CC19E-9A3A-43CF-8960-77683F59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80" y="1054846"/>
            <a:ext cx="6482098" cy="287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C8638-1EEE-43F1-8E27-EAE2901A8ACD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22D3ECD-39AF-4823-BFD7-A9E215D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64" y="4514380"/>
            <a:ext cx="1907303" cy="6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8A0DF8-7AC4-422A-A698-1FD05397005C}"/>
              </a:ext>
            </a:extLst>
          </p:cNvPr>
          <p:cNvSpPr/>
          <p:nvPr/>
        </p:nvSpPr>
        <p:spPr>
          <a:xfrm>
            <a:off x="3554431" y="4247982"/>
            <a:ext cx="7128733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is the distance between the two points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is the radius of the sphere,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17145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latitude of point 1 and latitude of point 2, in radians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171450" algn="l"/>
                <a:tab pos="457200" algn="l"/>
              </a:tabLst>
            </a:pP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λ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λ</a:t>
            </a:r>
            <a:r>
              <a:rPr lang="en-US" baseline="-25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longitude of point 1 and longitude of point 2, in radians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1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D9462D-0A31-479B-8615-841A042FB012}"/>
              </a:ext>
            </a:extLst>
          </p:cNvPr>
          <p:cNvSpPr txBox="1"/>
          <p:nvPr/>
        </p:nvSpPr>
        <p:spPr>
          <a:xfrm>
            <a:off x="806954" y="2703860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888B41-354F-4D73-A8A9-6AA4427C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79" y="1158823"/>
            <a:ext cx="1424217" cy="1562483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47487280-950F-4B24-9E6C-7956DD4A0A80}"/>
              </a:ext>
            </a:extLst>
          </p:cNvPr>
          <p:cNvSpPr/>
          <p:nvPr/>
        </p:nvSpPr>
        <p:spPr>
          <a:xfrm>
            <a:off x="7038079" y="383597"/>
            <a:ext cx="2057400" cy="1078590"/>
          </a:xfrm>
          <a:prstGeom prst="wedgeEllipseCallout">
            <a:avLst>
              <a:gd name="adj1" fmla="val -58867"/>
              <a:gd name="adj2" fmla="val 453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F5157CD-DDE2-4884-93E0-84B35DE1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50" y="451763"/>
            <a:ext cx="942257" cy="9422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ADD29E-73E8-4972-B86C-69528DAB2A73}"/>
              </a:ext>
            </a:extLst>
          </p:cNvPr>
          <p:cNvGrpSpPr/>
          <p:nvPr/>
        </p:nvGrpSpPr>
        <p:grpSpPr>
          <a:xfrm>
            <a:off x="2050787" y="919440"/>
            <a:ext cx="5555166" cy="2166854"/>
            <a:chOff x="2050787" y="919440"/>
            <a:chExt cx="5555166" cy="21668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5FF234-8E77-4844-97AB-4E02F92B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73" y="919440"/>
              <a:ext cx="1888080" cy="19298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ED8EDF-F217-4AEE-A239-D8EB0E384424}"/>
                </a:ext>
              </a:extLst>
            </p:cNvPr>
            <p:cNvSpPr txBox="1"/>
            <p:nvPr/>
          </p:nvSpPr>
          <p:spPr>
            <a:xfrm>
              <a:off x="6056543" y="271696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 Owner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BBC56-01FA-45A6-80F6-493BC1E2A72C}"/>
                </a:ext>
              </a:extLst>
            </p:cNvPr>
            <p:cNvSpPr txBox="1"/>
            <p:nvPr/>
          </p:nvSpPr>
          <p:spPr>
            <a:xfrm>
              <a:off x="2050787" y="1193067"/>
              <a:ext cx="3299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Calls or goes to field to reserve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FE8715-5DD9-4EE2-A896-A291F62CF890}"/>
                </a:ext>
              </a:extLst>
            </p:cNvPr>
            <p:cNvCxnSpPr>
              <a:cxnSpLocks/>
            </p:cNvCxnSpPr>
            <p:nvPr/>
          </p:nvCxnSpPr>
          <p:spPr>
            <a:xfrm>
              <a:off x="2141637" y="1562399"/>
              <a:ext cx="34911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59D50A-F772-456F-8F9B-8426E002904D}"/>
              </a:ext>
            </a:extLst>
          </p:cNvPr>
          <p:cNvSpPr txBox="1"/>
          <p:nvPr/>
        </p:nvSpPr>
        <p:spPr>
          <a:xfrm>
            <a:off x="7976227" y="1421680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Checks free time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AC497B7-6DFF-490E-8900-CD0E105ECFBA}"/>
              </a:ext>
            </a:extLst>
          </p:cNvPr>
          <p:cNvSpPr/>
          <p:nvPr/>
        </p:nvSpPr>
        <p:spPr>
          <a:xfrm>
            <a:off x="0" y="307858"/>
            <a:ext cx="334363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C297F-E08C-42B1-AA61-80EA15E1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61" y="209438"/>
            <a:ext cx="2642700" cy="90699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B28A8-B832-46D1-9765-036C4B04ADFB}"/>
              </a:ext>
            </a:extLst>
          </p:cNvPr>
          <p:cNvSpPr txBox="1"/>
          <p:nvPr/>
        </p:nvSpPr>
        <p:spPr>
          <a:xfrm>
            <a:off x="7970415" y="1853939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Records reservation request on paper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EF2BD-FF19-4A9E-B136-9530E0C41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B49D12-875F-4BDA-AB32-9B7B7CF01F59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25F20-BF64-4A12-AF9B-A3925C146513}"/>
              </a:ext>
            </a:extLst>
          </p:cNvPr>
          <p:cNvSpPr txBox="1"/>
          <p:nvPr/>
        </p:nvSpPr>
        <p:spPr>
          <a:xfrm>
            <a:off x="11563663" y="6431335"/>
            <a:ext cx="56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D58E02-59F5-48D1-9F56-2283BB64CDF6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2213097"/>
            <a:ext cx="3529991" cy="1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B2CE76-C1A0-467A-88A4-806150FA4ED0}"/>
              </a:ext>
            </a:extLst>
          </p:cNvPr>
          <p:cNvSpPr txBox="1"/>
          <p:nvPr/>
        </p:nvSpPr>
        <p:spPr>
          <a:xfrm>
            <a:off x="2178258" y="189823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3. Replies about reservation request</a:t>
            </a:r>
          </a:p>
        </p:txBody>
      </p:sp>
    </p:spTree>
    <p:extLst>
      <p:ext uri="{BB962C8B-B14F-4D97-AF65-F5344CB8AC3E}">
        <p14:creationId xmlns:p14="http://schemas.microsoft.com/office/powerpoint/2010/main" val="4194164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5E5914F-32F7-4A17-8138-1BA41847140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0457E-A0D9-4961-9B5A-AF9B9437D6A3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88BBF-4EDA-4610-9F0E-10F54D0202C2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55B43-F32D-4F98-A232-95229FBB848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F08FB-8687-47DC-9FBA-791DEC22E742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90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026" name="Picture 2" descr="27240432-e67a0cf0-52d4-11e7-9acb-b935e1a84f47">
            <a:extLst>
              <a:ext uri="{FF2B5EF4-FFF2-40B4-BE49-F238E27FC236}">
                <a16:creationId xmlns:a16="http://schemas.microsoft.com/office/drawing/2014/main" id="{5A7CC19E-9A3A-43CF-8960-77683F59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27" y="948619"/>
            <a:ext cx="6482098" cy="287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C8638-1EEE-43F1-8E27-EAE2901A8ACD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22D3ECD-39AF-4823-BFD7-A9E215DA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4" y="4705073"/>
            <a:ext cx="1907303" cy="6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C1B81E1-7A79-4F89-BEEB-78456F9F1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580" y="3801241"/>
            <a:ext cx="76917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 φ and λ can be converted from radians to degrees by multiplying by 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CF10B91F-1087-4BF9-8156-127D4027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087" y="3664297"/>
            <a:ext cx="478864" cy="64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399219-4709-4D8B-96F9-72E0931E2BBC}"/>
              </a:ext>
            </a:extLst>
          </p:cNvPr>
          <p:cNvSpPr/>
          <p:nvPr/>
        </p:nvSpPr>
        <p:spPr>
          <a:xfrm>
            <a:off x="3019986" y="4872653"/>
            <a:ext cx="7361965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 latitude1 = latitude2 = 10.76, d = 5(km), r = 6.367.449(m)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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longitude2 = longitude1 ± 0.0455 (in decimal)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 longitude1 = longitude2, d=5 (km), r = 6.367.449(m)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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latitude2 = latitude1 ± 0.045 (in decimal)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DCBF5-6C5C-4CEE-AB48-824523D2C38C}"/>
              </a:ext>
            </a:extLst>
          </p:cNvPr>
          <p:cNvSpPr/>
          <p:nvPr/>
        </p:nvSpPr>
        <p:spPr>
          <a:xfrm>
            <a:off x="2475419" y="4363923"/>
            <a:ext cx="8891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latitude of Ho Chi Minh City, Vietnam is 10.762622, and the longitude is 106.660172.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7E9D-F278-4653-B86E-44D43CB52B5F}"/>
              </a:ext>
            </a:extLst>
          </p:cNvPr>
          <p:cNvSpPr/>
          <p:nvPr/>
        </p:nvSpPr>
        <p:spPr>
          <a:xfrm>
            <a:off x="5905947" y="1228538"/>
            <a:ext cx="1366221" cy="352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224A1-7B88-429D-A07F-0A4CC4296662}"/>
              </a:ext>
            </a:extLst>
          </p:cNvPr>
          <p:cNvSpPr/>
          <p:nvPr/>
        </p:nvSpPr>
        <p:spPr>
          <a:xfrm>
            <a:off x="4063745" y="1909129"/>
            <a:ext cx="3208424" cy="30208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1501B8-D731-4390-A976-2D7B4AC98DA4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8D41F-1A85-43A4-857A-6486E6C32320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7FB37-8D31-4151-B193-FF17720246FA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621FB-FCBC-4056-B3FA-A61273A3BE31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C366F1-F467-44F9-82CE-A1D741D9B9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E7AB-60E5-4DB9-A75A-8049E0065369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91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Shape 910">
            <a:extLst>
              <a:ext uri="{FF2B5EF4-FFF2-40B4-BE49-F238E27FC236}">
                <a16:creationId xmlns:a16="http://schemas.microsoft.com/office/drawing/2014/main" id="{A83FFE80-FED4-4E8C-8086-A8149D496455}"/>
              </a:ext>
            </a:extLst>
          </p:cNvPr>
          <p:cNvSpPr/>
          <p:nvPr/>
        </p:nvSpPr>
        <p:spPr>
          <a:xfrm rot="8100000">
            <a:off x="5525938" y="3076988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030-799C-4272-9E37-862F65D2D1AE}"/>
              </a:ext>
            </a:extLst>
          </p:cNvPr>
          <p:cNvSpPr txBox="1"/>
          <p:nvPr/>
        </p:nvSpPr>
        <p:spPr>
          <a:xfrm>
            <a:off x="5726098" y="3537291"/>
            <a:ext cx="114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(x, y)</a:t>
            </a:r>
          </a:p>
        </p:txBody>
      </p:sp>
      <p:sp>
        <p:nvSpPr>
          <p:cNvPr id="13" name="Shape 910">
            <a:extLst>
              <a:ext uri="{FF2B5EF4-FFF2-40B4-BE49-F238E27FC236}">
                <a16:creationId xmlns:a16="http://schemas.microsoft.com/office/drawing/2014/main" id="{480FADA0-D41A-4D9C-B699-36DD6F2D5BA0}"/>
              </a:ext>
            </a:extLst>
          </p:cNvPr>
          <p:cNvSpPr/>
          <p:nvPr/>
        </p:nvSpPr>
        <p:spPr>
          <a:xfrm rot="8100000">
            <a:off x="7125795" y="1568166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Shape 910">
            <a:extLst>
              <a:ext uri="{FF2B5EF4-FFF2-40B4-BE49-F238E27FC236}">
                <a16:creationId xmlns:a16="http://schemas.microsoft.com/office/drawing/2014/main" id="{04914AA8-C5C8-4C59-B579-132AED5232E5}"/>
              </a:ext>
            </a:extLst>
          </p:cNvPr>
          <p:cNvSpPr/>
          <p:nvPr/>
        </p:nvSpPr>
        <p:spPr>
          <a:xfrm rot="8100000">
            <a:off x="7125796" y="4580114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73EB9-6462-4B04-84DF-0B18F7377857}"/>
              </a:ext>
            </a:extLst>
          </p:cNvPr>
          <p:cNvSpPr txBox="1"/>
          <p:nvPr/>
        </p:nvSpPr>
        <p:spPr>
          <a:xfrm>
            <a:off x="7583548" y="4775993"/>
            <a:ext cx="174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4</a:t>
            </a:r>
            <a:r>
              <a:rPr lang="en-US" b="1" dirty="0"/>
              <a:t> (x + a, y - 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2C0BD-8A52-44F2-98A1-BD632E69304B}"/>
              </a:ext>
            </a:extLst>
          </p:cNvPr>
          <p:cNvSpPr txBox="1"/>
          <p:nvPr/>
        </p:nvSpPr>
        <p:spPr>
          <a:xfrm>
            <a:off x="7430462" y="1712676"/>
            <a:ext cx="1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2</a:t>
            </a:r>
            <a:r>
              <a:rPr lang="en-US" b="1" dirty="0"/>
              <a:t> (x + a, y +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DBBFE-2A91-4FDD-A7E6-AAAB82FDB2A0}"/>
              </a:ext>
            </a:extLst>
          </p:cNvPr>
          <p:cNvSpPr txBox="1"/>
          <p:nvPr/>
        </p:nvSpPr>
        <p:spPr>
          <a:xfrm>
            <a:off x="2475419" y="1664687"/>
            <a:ext cx="163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1</a:t>
            </a:r>
            <a:r>
              <a:rPr lang="en-US" b="1" dirty="0"/>
              <a:t> (x - a, y + b)</a:t>
            </a:r>
          </a:p>
        </p:txBody>
      </p:sp>
      <p:sp>
        <p:nvSpPr>
          <p:cNvPr id="18" name="Shape 910">
            <a:extLst>
              <a:ext uri="{FF2B5EF4-FFF2-40B4-BE49-F238E27FC236}">
                <a16:creationId xmlns:a16="http://schemas.microsoft.com/office/drawing/2014/main" id="{64D3A2B4-F0FE-48C6-A097-77BE26E03EAC}"/>
              </a:ext>
            </a:extLst>
          </p:cNvPr>
          <p:cNvSpPr/>
          <p:nvPr/>
        </p:nvSpPr>
        <p:spPr>
          <a:xfrm rot="8100000">
            <a:off x="3918826" y="1568167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Shape 910">
            <a:extLst>
              <a:ext uri="{FF2B5EF4-FFF2-40B4-BE49-F238E27FC236}">
                <a16:creationId xmlns:a16="http://schemas.microsoft.com/office/drawing/2014/main" id="{E887559F-CDD1-49BD-9D82-74979B60CDB3}"/>
              </a:ext>
            </a:extLst>
          </p:cNvPr>
          <p:cNvSpPr/>
          <p:nvPr/>
        </p:nvSpPr>
        <p:spPr>
          <a:xfrm rot="8100000">
            <a:off x="3942625" y="4579151"/>
            <a:ext cx="281856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749D7-5754-4AD7-B62E-C95FDAA57441}"/>
              </a:ext>
            </a:extLst>
          </p:cNvPr>
          <p:cNvSpPr txBox="1"/>
          <p:nvPr/>
        </p:nvSpPr>
        <p:spPr>
          <a:xfrm>
            <a:off x="2472291" y="4825135"/>
            <a:ext cx="163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3</a:t>
            </a:r>
            <a:r>
              <a:rPr lang="en-US" b="1" dirty="0"/>
              <a:t> (x - a, y - 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7F67E-5015-46E9-A1B2-0D02F6372BC8}"/>
              </a:ext>
            </a:extLst>
          </p:cNvPr>
          <p:cNvSpPr txBox="1"/>
          <p:nvPr/>
        </p:nvSpPr>
        <p:spPr>
          <a:xfrm>
            <a:off x="8364372" y="2726185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x: latitude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y: longitude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a: deviation of latitude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deviation of longitude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7A9BB0-958B-442B-8E23-EA76B1B17B64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4063745" y="3419554"/>
            <a:ext cx="1604212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324E1-0E62-4B39-B578-ACE72817C5A7}"/>
              </a:ext>
            </a:extLst>
          </p:cNvPr>
          <p:cNvSpPr txBox="1"/>
          <p:nvPr/>
        </p:nvSpPr>
        <p:spPr>
          <a:xfrm>
            <a:off x="4492212" y="3089569"/>
            <a:ext cx="6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D4CD7A-2E69-41D1-AA8D-85B6E5CC89C2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5667957" y="3429000"/>
            <a:ext cx="0" cy="1500979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8A1B2D-389E-42CF-A26B-8AE847C1218B}"/>
              </a:ext>
            </a:extLst>
          </p:cNvPr>
          <p:cNvSpPr txBox="1"/>
          <p:nvPr/>
        </p:nvSpPr>
        <p:spPr>
          <a:xfrm>
            <a:off x="5088913" y="4088948"/>
            <a:ext cx="6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</p:spTree>
    <p:extLst>
      <p:ext uri="{BB962C8B-B14F-4D97-AF65-F5344CB8AC3E}">
        <p14:creationId xmlns:p14="http://schemas.microsoft.com/office/powerpoint/2010/main" val="73233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224A1-7B88-429D-A07F-0A4CC4296662}"/>
              </a:ext>
            </a:extLst>
          </p:cNvPr>
          <p:cNvSpPr/>
          <p:nvPr/>
        </p:nvSpPr>
        <p:spPr>
          <a:xfrm>
            <a:off x="4063745" y="1909129"/>
            <a:ext cx="3176428" cy="30208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1501B8-D731-4390-A976-2D7B4AC98DA4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8D41F-1A85-43A4-857A-6486E6C32320}"/>
              </a:ext>
            </a:extLst>
          </p:cNvPr>
          <p:cNvSpPr txBox="1">
            <a:spLocks/>
          </p:cNvSpPr>
          <p:nvPr/>
        </p:nvSpPr>
        <p:spPr>
          <a:xfrm>
            <a:off x="27185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7FB37-8D31-4151-B193-FF17720246FA}"/>
              </a:ext>
            </a:extLst>
          </p:cNvPr>
          <p:cNvSpPr txBox="1"/>
          <p:nvPr/>
        </p:nvSpPr>
        <p:spPr>
          <a:xfrm>
            <a:off x="2608580" y="345181"/>
            <a:ext cx="902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two points with Haversine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621FB-FCBC-4056-B3FA-A61273A3BE31}"/>
              </a:ext>
            </a:extLst>
          </p:cNvPr>
          <p:cNvSpPr/>
          <p:nvPr/>
        </p:nvSpPr>
        <p:spPr>
          <a:xfrm>
            <a:off x="0" y="6389068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C366F1-F467-44F9-82CE-A1D741D9B916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E7AB-60E5-4DB9-A75A-8049E0065369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92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0" name="Shape 910">
            <a:extLst>
              <a:ext uri="{FF2B5EF4-FFF2-40B4-BE49-F238E27FC236}">
                <a16:creationId xmlns:a16="http://schemas.microsoft.com/office/drawing/2014/main" id="{A83FFE80-FED4-4E8C-8086-A8149D496455}"/>
              </a:ext>
            </a:extLst>
          </p:cNvPr>
          <p:cNvSpPr/>
          <p:nvPr/>
        </p:nvSpPr>
        <p:spPr>
          <a:xfrm rot="8100000">
            <a:off x="5587693" y="3080127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030-799C-4272-9E37-862F65D2D1AE}"/>
              </a:ext>
            </a:extLst>
          </p:cNvPr>
          <p:cNvSpPr txBox="1"/>
          <p:nvPr/>
        </p:nvSpPr>
        <p:spPr>
          <a:xfrm>
            <a:off x="5683066" y="3537291"/>
            <a:ext cx="807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(x, y)</a:t>
            </a:r>
          </a:p>
        </p:txBody>
      </p:sp>
      <p:sp>
        <p:nvSpPr>
          <p:cNvPr id="13" name="Shape 910">
            <a:extLst>
              <a:ext uri="{FF2B5EF4-FFF2-40B4-BE49-F238E27FC236}">
                <a16:creationId xmlns:a16="http://schemas.microsoft.com/office/drawing/2014/main" id="{480FADA0-D41A-4D9C-B699-36DD6F2D5BA0}"/>
              </a:ext>
            </a:extLst>
          </p:cNvPr>
          <p:cNvSpPr/>
          <p:nvPr/>
        </p:nvSpPr>
        <p:spPr>
          <a:xfrm rot="8100000">
            <a:off x="7105000" y="1581832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Shape 910">
            <a:extLst>
              <a:ext uri="{FF2B5EF4-FFF2-40B4-BE49-F238E27FC236}">
                <a16:creationId xmlns:a16="http://schemas.microsoft.com/office/drawing/2014/main" id="{04914AA8-C5C8-4C59-B579-132AED5232E5}"/>
              </a:ext>
            </a:extLst>
          </p:cNvPr>
          <p:cNvSpPr/>
          <p:nvPr/>
        </p:nvSpPr>
        <p:spPr>
          <a:xfrm rot="8100000">
            <a:off x="7105001" y="4593780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73EB9-6462-4B04-84DF-0B18F7377857}"/>
              </a:ext>
            </a:extLst>
          </p:cNvPr>
          <p:cNvSpPr txBox="1"/>
          <p:nvPr/>
        </p:nvSpPr>
        <p:spPr>
          <a:xfrm>
            <a:off x="7430462" y="481397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4</a:t>
            </a:r>
            <a:r>
              <a:rPr lang="en-US" b="1" dirty="0"/>
              <a:t> (x + a, y - 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2C0BD-8A52-44F2-98A1-BD632E69304B}"/>
              </a:ext>
            </a:extLst>
          </p:cNvPr>
          <p:cNvSpPr txBox="1"/>
          <p:nvPr/>
        </p:nvSpPr>
        <p:spPr>
          <a:xfrm>
            <a:off x="7314864" y="171305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2</a:t>
            </a:r>
            <a:r>
              <a:rPr lang="en-US" b="1" dirty="0"/>
              <a:t> (x + a, y +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DBBFE-2A91-4FDD-A7E6-AAAB82FDB2A0}"/>
              </a:ext>
            </a:extLst>
          </p:cNvPr>
          <p:cNvSpPr txBox="1"/>
          <p:nvPr/>
        </p:nvSpPr>
        <p:spPr>
          <a:xfrm>
            <a:off x="2475419" y="1664687"/>
            <a:ext cx="170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1</a:t>
            </a:r>
            <a:r>
              <a:rPr lang="en-US" b="1" dirty="0"/>
              <a:t> (x - a, y + b)</a:t>
            </a:r>
          </a:p>
        </p:txBody>
      </p:sp>
      <p:sp>
        <p:nvSpPr>
          <p:cNvPr id="18" name="Shape 910">
            <a:extLst>
              <a:ext uri="{FF2B5EF4-FFF2-40B4-BE49-F238E27FC236}">
                <a16:creationId xmlns:a16="http://schemas.microsoft.com/office/drawing/2014/main" id="{64D3A2B4-F0FE-48C6-A097-77BE26E03EAC}"/>
              </a:ext>
            </a:extLst>
          </p:cNvPr>
          <p:cNvSpPr/>
          <p:nvPr/>
        </p:nvSpPr>
        <p:spPr>
          <a:xfrm rot="8100000">
            <a:off x="3919237" y="1569160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Shape 910">
            <a:extLst>
              <a:ext uri="{FF2B5EF4-FFF2-40B4-BE49-F238E27FC236}">
                <a16:creationId xmlns:a16="http://schemas.microsoft.com/office/drawing/2014/main" id="{E887559F-CDD1-49BD-9D82-74979B60CDB3}"/>
              </a:ext>
            </a:extLst>
          </p:cNvPr>
          <p:cNvSpPr/>
          <p:nvPr/>
        </p:nvSpPr>
        <p:spPr>
          <a:xfrm rot="8100000">
            <a:off x="3943036" y="4580144"/>
            <a:ext cx="279045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749D7-5754-4AD7-B62E-C95FDAA57441}"/>
              </a:ext>
            </a:extLst>
          </p:cNvPr>
          <p:cNvSpPr txBox="1"/>
          <p:nvPr/>
        </p:nvSpPr>
        <p:spPr>
          <a:xfrm>
            <a:off x="2472292" y="482513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r>
              <a:rPr lang="en-US" b="1" baseline="-25000" dirty="0"/>
              <a:t>3</a:t>
            </a:r>
            <a:r>
              <a:rPr lang="en-US" b="1" dirty="0"/>
              <a:t> (x - a, y - 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7F67E-5015-46E9-A1B2-0D02F6372BC8}"/>
              </a:ext>
            </a:extLst>
          </p:cNvPr>
          <p:cNvSpPr txBox="1"/>
          <p:nvPr/>
        </p:nvSpPr>
        <p:spPr>
          <a:xfrm>
            <a:off x="8118129" y="2719941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x: latitude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y: longitude of 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a: deviation of latitude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deviation of longitude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7A9BB0-958B-442B-8E23-EA76B1B17B64}"/>
              </a:ext>
            </a:extLst>
          </p:cNvPr>
          <p:cNvCxnSpPr>
            <a:stCxn id="11" idx="1"/>
          </p:cNvCxnSpPr>
          <p:nvPr/>
        </p:nvCxnSpPr>
        <p:spPr>
          <a:xfrm>
            <a:off x="4063745" y="3419554"/>
            <a:ext cx="1702354" cy="9446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324E1-0E62-4B39-B578-ACE72817C5A7}"/>
              </a:ext>
            </a:extLst>
          </p:cNvPr>
          <p:cNvSpPr txBox="1"/>
          <p:nvPr/>
        </p:nvSpPr>
        <p:spPr>
          <a:xfrm>
            <a:off x="4492212" y="3089569"/>
            <a:ext cx="6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D4CD7A-2E69-41D1-AA8D-85B6E5CC89C2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5651959" y="3418677"/>
            <a:ext cx="80241" cy="1511302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8A1B2D-389E-42CF-A26B-8AE847C1218B}"/>
              </a:ext>
            </a:extLst>
          </p:cNvPr>
          <p:cNvSpPr txBox="1"/>
          <p:nvPr/>
        </p:nvSpPr>
        <p:spPr>
          <a:xfrm>
            <a:off x="5088913" y="4088948"/>
            <a:ext cx="6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5 km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1E7BE3C-01BA-47EA-91CF-E2D8214EE9DD}"/>
              </a:ext>
            </a:extLst>
          </p:cNvPr>
          <p:cNvSpPr/>
          <p:nvPr/>
        </p:nvSpPr>
        <p:spPr>
          <a:xfrm>
            <a:off x="4063744" y="1901264"/>
            <a:ext cx="3160251" cy="3020850"/>
          </a:xfrm>
          <a:prstGeom prst="flowChartConnector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15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4">
            <a:extLst>
              <a:ext uri="{FF2B5EF4-FFF2-40B4-BE49-F238E27FC236}">
                <a16:creationId xmlns:a16="http://schemas.microsoft.com/office/drawing/2014/main" id="{CE926A85-BAFF-49A1-AE56-F8771E7C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0"/>
            <a:ext cx="8607138" cy="5389987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A567EFB1-56EB-4535-B2EC-D533133A127A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36267-4F25-4C90-9F7D-F52E31C5D65A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4BE987-E6DE-4D9C-B5B2-BD1320E9FBC9}"/>
              </a:ext>
            </a:extLst>
          </p:cNvPr>
          <p:cNvSpPr/>
          <p:nvPr/>
        </p:nvSpPr>
        <p:spPr>
          <a:xfrm>
            <a:off x="3142740" y="3850165"/>
            <a:ext cx="3322320" cy="3007834"/>
          </a:xfrm>
          <a:custGeom>
            <a:avLst/>
            <a:gdLst>
              <a:gd name="connsiteX0" fmla="*/ 1661160 w 3322320"/>
              <a:gd name="connsiteY0" fmla="*/ 0 h 3007834"/>
              <a:gd name="connsiteX1" fmla="*/ 3322320 w 3322320"/>
              <a:gd name="connsiteY1" fmla="*/ 1661160 h 3007834"/>
              <a:gd name="connsiteX2" fmla="*/ 2717812 w 3322320"/>
              <a:gd name="connsiteY2" fmla="*/ 2942992 h 3007834"/>
              <a:gd name="connsiteX3" fmla="*/ 2631100 w 3322320"/>
              <a:gd name="connsiteY3" fmla="*/ 3007834 h 3007834"/>
              <a:gd name="connsiteX4" fmla="*/ 691221 w 3322320"/>
              <a:gd name="connsiteY4" fmla="*/ 3007834 h 3007834"/>
              <a:gd name="connsiteX5" fmla="*/ 604508 w 3322320"/>
              <a:gd name="connsiteY5" fmla="*/ 2942992 h 3007834"/>
              <a:gd name="connsiteX6" fmla="*/ 0 w 3322320"/>
              <a:gd name="connsiteY6" fmla="*/ 1661160 h 3007834"/>
              <a:gd name="connsiteX7" fmla="*/ 1661160 w 3322320"/>
              <a:gd name="connsiteY7" fmla="*/ 0 h 300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2320" h="3007834">
                <a:moveTo>
                  <a:pt x="1661160" y="0"/>
                </a:moveTo>
                <a:cubicBezTo>
                  <a:pt x="2578593" y="0"/>
                  <a:pt x="3322320" y="743727"/>
                  <a:pt x="3322320" y="1661160"/>
                </a:cubicBezTo>
                <a:cubicBezTo>
                  <a:pt x="3322320" y="2177216"/>
                  <a:pt x="3087000" y="2638311"/>
                  <a:pt x="2717812" y="2942992"/>
                </a:cubicBezTo>
                <a:lnTo>
                  <a:pt x="2631100" y="3007834"/>
                </a:lnTo>
                <a:lnTo>
                  <a:pt x="691221" y="3007834"/>
                </a:lnTo>
                <a:lnTo>
                  <a:pt x="604508" y="2942992"/>
                </a:lnTo>
                <a:cubicBezTo>
                  <a:pt x="235320" y="2638311"/>
                  <a:pt x="0" y="2177216"/>
                  <a:pt x="0" y="1661160"/>
                </a:cubicBezTo>
                <a:cubicBezTo>
                  <a:pt x="0" y="743727"/>
                  <a:pt x="743727" y="0"/>
                  <a:pt x="1661160" y="0"/>
                </a:cubicBezTo>
                <a:close/>
              </a:path>
            </a:pathLst>
          </a:cu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052E44-EB4B-45D1-8471-B64621C48251}"/>
              </a:ext>
            </a:extLst>
          </p:cNvPr>
          <p:cNvSpPr/>
          <p:nvPr/>
        </p:nvSpPr>
        <p:spPr>
          <a:xfrm>
            <a:off x="3117555" y="998200"/>
            <a:ext cx="3454695" cy="3454695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0" y="307858"/>
            <a:ext cx="2608731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54734" y="238414"/>
            <a:ext cx="2203565" cy="81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89067"/>
            <a:ext cx="12192000" cy="468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2834491" y="274320"/>
            <a:ext cx="860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14" name="Shape 910">
            <a:extLst>
              <a:ext uri="{FF2B5EF4-FFF2-40B4-BE49-F238E27FC236}">
                <a16:creationId xmlns:a16="http://schemas.microsoft.com/office/drawing/2014/main" id="{04E0959E-182D-4039-B21F-C361E7D8AF54}"/>
              </a:ext>
            </a:extLst>
          </p:cNvPr>
          <p:cNvSpPr/>
          <p:nvPr/>
        </p:nvSpPr>
        <p:spPr>
          <a:xfrm rot="8100000">
            <a:off x="4725016" y="546694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Shape 910">
            <a:extLst>
              <a:ext uri="{FF2B5EF4-FFF2-40B4-BE49-F238E27FC236}">
                <a16:creationId xmlns:a16="http://schemas.microsoft.com/office/drawing/2014/main" id="{19F3E450-2AF2-4202-972E-6990F4B1FDB9}"/>
              </a:ext>
            </a:extLst>
          </p:cNvPr>
          <p:cNvSpPr/>
          <p:nvPr/>
        </p:nvSpPr>
        <p:spPr>
          <a:xfrm rot="8100000">
            <a:off x="4708532" y="2305611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5961991" y="3441264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6" y="3703697"/>
            <a:ext cx="1044703" cy="1139129"/>
          </a:xfrm>
          <a:prstGeom prst="wedgeRectCallout">
            <a:avLst>
              <a:gd name="adj1" fmla="val -119954"/>
              <a:gd name="adj2" fmla="val -463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580" y="3726068"/>
            <a:ext cx="835313" cy="9164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6980423" y="4566272"/>
            <a:ext cx="92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AE629F-E22D-4259-81D5-18DB0849C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94A7F73-9A29-4046-94E8-666282461784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E68C1D-B073-4D76-8F2E-ACBC1BFDD161}"/>
              </a:ext>
            </a:extLst>
          </p:cNvPr>
          <p:cNvSpPr txBox="1"/>
          <p:nvPr/>
        </p:nvSpPr>
        <p:spPr>
          <a:xfrm>
            <a:off x="11441629" y="6431335"/>
            <a:ext cx="68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93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9C3D9-4C15-4681-B16D-647AE476FD1C}"/>
              </a:ext>
            </a:extLst>
          </p:cNvPr>
          <p:cNvSpPr/>
          <p:nvPr/>
        </p:nvSpPr>
        <p:spPr>
          <a:xfrm>
            <a:off x="5789832" y="5190153"/>
            <a:ext cx="5651797" cy="109740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Based on distance criteria: System founds matching requests of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Mr.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Mr. Quý.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D13E9121-9F1D-4152-9933-90B5B0146C7E}"/>
              </a:ext>
            </a:extLst>
          </p:cNvPr>
          <p:cNvSpPr/>
          <p:nvPr/>
        </p:nvSpPr>
        <p:spPr>
          <a:xfrm>
            <a:off x="81834" y="1037195"/>
            <a:ext cx="4705122" cy="1209974"/>
          </a:xfrm>
          <a:prstGeom prst="wedgeRectCallout">
            <a:avLst>
              <a:gd name="adj1" fmla="val 52101"/>
              <a:gd name="adj2" fmla="val 910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Chinh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–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19028E-A380-4C57-B4BC-90C60D484840}"/>
              </a:ext>
            </a:extLst>
          </p:cNvPr>
          <p:cNvSpPr txBox="1"/>
          <p:nvPr/>
        </p:nvSpPr>
        <p:spPr>
          <a:xfrm>
            <a:off x="10750" y="1877814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2" descr="Kết quả hình ảnh cho football player icon vector">
            <a:extLst>
              <a:ext uri="{FF2B5EF4-FFF2-40B4-BE49-F238E27FC236}">
                <a16:creationId xmlns:a16="http://schemas.microsoft.com/office/drawing/2014/main" id="{00A2CC27-7854-4714-8560-9F42B51E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1" y="1096336"/>
            <a:ext cx="787870" cy="78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505E9BE3-0EFA-4028-B70C-56C5896801F0}"/>
              </a:ext>
            </a:extLst>
          </p:cNvPr>
          <p:cNvSpPr/>
          <p:nvPr/>
        </p:nvSpPr>
        <p:spPr>
          <a:xfrm>
            <a:off x="7457406" y="1352865"/>
            <a:ext cx="4605471" cy="1176590"/>
          </a:xfrm>
          <a:prstGeom prst="wedgeRectCallout">
            <a:avLst>
              <a:gd name="adj1" fmla="val -37712"/>
              <a:gd name="adj2" fmla="val 1487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175,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Huê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–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7 km</a:t>
            </a: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14" y="1400605"/>
            <a:ext cx="795509" cy="7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7486947" y="2241453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267B09D-1457-4F05-8CA8-25EA3AF859E5}"/>
              </a:ext>
            </a:extLst>
          </p:cNvPr>
          <p:cNvSpPr/>
          <p:nvPr/>
        </p:nvSpPr>
        <p:spPr>
          <a:xfrm>
            <a:off x="253978" y="2951833"/>
            <a:ext cx="4119893" cy="1330934"/>
          </a:xfrm>
          <a:prstGeom prst="wedgeRectCallout">
            <a:avLst>
              <a:gd name="adj1" fmla="val 61179"/>
              <a:gd name="adj2" fmla="val 163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Quận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 -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radius: 5 km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C5427C9-3FEB-4B17-88D1-674DD7DD7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2" y="3039191"/>
            <a:ext cx="933917" cy="93391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3B5128E-0B0D-4881-B366-4F78F827A29C}"/>
              </a:ext>
            </a:extLst>
          </p:cNvPr>
          <p:cNvSpPr txBox="1"/>
          <p:nvPr/>
        </p:nvSpPr>
        <p:spPr>
          <a:xfrm>
            <a:off x="441208" y="3987856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91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2DA203-4EA5-4C54-8851-C238BA6EBC11}"/>
              </a:ext>
            </a:extLst>
          </p:cNvPr>
          <p:cNvSpPr/>
          <p:nvPr/>
        </p:nvSpPr>
        <p:spPr>
          <a:xfrm>
            <a:off x="5499558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6921BB-9176-4550-B0D1-2A018BEBFE5F}"/>
              </a:ext>
            </a:extLst>
          </p:cNvPr>
          <p:cNvSpPr/>
          <p:nvPr/>
        </p:nvSpPr>
        <p:spPr>
          <a:xfrm>
            <a:off x="8866720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C8B9C-009E-41A6-B6CD-F0C17A6C4919}"/>
              </a:ext>
            </a:extLst>
          </p:cNvPr>
          <p:cNvSpPr/>
          <p:nvPr/>
        </p:nvSpPr>
        <p:spPr>
          <a:xfrm>
            <a:off x="2132396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94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pic>
        <p:nvPicPr>
          <p:cNvPr id="20" name="Picture 2" descr="Hình ảnh có liên quan">
            <a:extLst>
              <a:ext uri="{FF2B5EF4-FFF2-40B4-BE49-F238E27FC236}">
                <a16:creationId xmlns:a16="http://schemas.microsoft.com/office/drawing/2014/main" id="{E42C6AEC-ED1B-4684-82E0-3AA346C9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09" y="1281798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A40F4E-4DA0-450C-AFEE-B584AE088E2B}"/>
              </a:ext>
            </a:extLst>
          </p:cNvPr>
          <p:cNvSpPr txBox="1"/>
          <p:nvPr/>
        </p:nvSpPr>
        <p:spPr>
          <a:xfrm>
            <a:off x="8866721" y="2294179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B99258-7CC0-4F50-BE72-C974CC3F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53" y="1362710"/>
            <a:ext cx="933917" cy="933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09A55-38CA-4AE0-9525-13CFBBAC5411}"/>
              </a:ext>
            </a:extLst>
          </p:cNvPr>
          <p:cNvSpPr txBox="1"/>
          <p:nvPr/>
        </p:nvSpPr>
        <p:spPr>
          <a:xfrm>
            <a:off x="5586319" y="2311375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7B8DA-B35A-48FC-9F63-21B76F238AFB}"/>
              </a:ext>
            </a:extLst>
          </p:cNvPr>
          <p:cNvSpPr txBox="1"/>
          <p:nvPr/>
        </p:nvSpPr>
        <p:spPr>
          <a:xfrm>
            <a:off x="2132396" y="2254877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 descr="Kết quả hình ảnh cho football player icon vector">
            <a:extLst>
              <a:ext uri="{FF2B5EF4-FFF2-40B4-BE49-F238E27FC236}">
                <a16:creationId xmlns:a16="http://schemas.microsoft.com/office/drawing/2014/main" id="{A2B93F9B-C828-4E8B-819B-1ACFBBC9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8" y="1362710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855" y="2246457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466261" y="3577173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BEC53-DAA8-4ABA-8765-50922FC587EC}"/>
              </a:ext>
            </a:extLst>
          </p:cNvPr>
          <p:cNvSpPr txBox="1"/>
          <p:nvPr/>
        </p:nvSpPr>
        <p:spPr>
          <a:xfrm>
            <a:off x="0" y="4037255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</p:spTree>
    <p:extLst>
      <p:ext uri="{BB962C8B-B14F-4D97-AF65-F5344CB8AC3E}">
        <p14:creationId xmlns:p14="http://schemas.microsoft.com/office/powerpoint/2010/main" val="1700041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2DA203-4EA5-4C54-8851-C238BA6EBC11}"/>
              </a:ext>
            </a:extLst>
          </p:cNvPr>
          <p:cNvSpPr/>
          <p:nvPr/>
        </p:nvSpPr>
        <p:spPr>
          <a:xfrm>
            <a:off x="5499558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– 17:00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hour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6921BB-9176-4550-B0D1-2A018BEBFE5F}"/>
              </a:ext>
            </a:extLst>
          </p:cNvPr>
          <p:cNvSpPr/>
          <p:nvPr/>
        </p:nvSpPr>
        <p:spPr>
          <a:xfrm>
            <a:off x="8866720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C8B9C-009E-41A6-B6CD-F0C17A6C4919}"/>
              </a:ext>
            </a:extLst>
          </p:cNvPr>
          <p:cNvSpPr/>
          <p:nvPr/>
        </p:nvSpPr>
        <p:spPr>
          <a:xfrm>
            <a:off x="2132396" y="11982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95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DA620-5E02-4034-8D10-F4ADCA4D6863}"/>
              </a:ext>
            </a:extLst>
          </p:cNvPr>
          <p:cNvSpPr/>
          <p:nvPr/>
        </p:nvSpPr>
        <p:spPr>
          <a:xfrm>
            <a:off x="2636004" y="2744036"/>
            <a:ext cx="8714820" cy="119093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Based on field type and time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same field type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of opponent must be less than or equal duration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 descr="Hình ảnh có liên quan">
            <a:extLst>
              <a:ext uri="{FF2B5EF4-FFF2-40B4-BE49-F238E27FC236}">
                <a16:creationId xmlns:a16="http://schemas.microsoft.com/office/drawing/2014/main" id="{E42C6AEC-ED1B-4684-82E0-3AA346C9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09" y="1281798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A40F4E-4DA0-450C-AFEE-B584AE088E2B}"/>
              </a:ext>
            </a:extLst>
          </p:cNvPr>
          <p:cNvSpPr txBox="1"/>
          <p:nvPr/>
        </p:nvSpPr>
        <p:spPr>
          <a:xfrm>
            <a:off x="8866721" y="2294179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B99258-7CC0-4F50-BE72-C974CC3F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53" y="1362710"/>
            <a:ext cx="933917" cy="933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09A55-38CA-4AE0-9525-13CFBBAC5411}"/>
              </a:ext>
            </a:extLst>
          </p:cNvPr>
          <p:cNvSpPr txBox="1"/>
          <p:nvPr/>
        </p:nvSpPr>
        <p:spPr>
          <a:xfrm>
            <a:off x="5586319" y="2311375"/>
            <a:ext cx="8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7B8DA-B35A-48FC-9F63-21B76F238AFB}"/>
              </a:ext>
            </a:extLst>
          </p:cNvPr>
          <p:cNvSpPr txBox="1"/>
          <p:nvPr/>
        </p:nvSpPr>
        <p:spPr>
          <a:xfrm>
            <a:off x="2132396" y="2254877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 descr="Kết quả hình ảnh cho football player icon vector">
            <a:extLst>
              <a:ext uri="{FF2B5EF4-FFF2-40B4-BE49-F238E27FC236}">
                <a16:creationId xmlns:a16="http://schemas.microsoft.com/office/drawing/2014/main" id="{A2B93F9B-C828-4E8B-819B-1ACFBBC9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8" y="1362710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672" y="2795451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795078" y="4126167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5E076E4-1F2A-4F5C-ADA9-94B5605BA6CB}"/>
              </a:ext>
            </a:extLst>
          </p:cNvPr>
          <p:cNvSpPr/>
          <p:nvPr/>
        </p:nvSpPr>
        <p:spPr>
          <a:xfrm rot="5400000">
            <a:off x="6117684" y="4185770"/>
            <a:ext cx="914440" cy="460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2783E9-EADE-4A95-A2E3-EB87007BC280}"/>
              </a:ext>
            </a:extLst>
          </p:cNvPr>
          <p:cNvSpPr/>
          <p:nvPr/>
        </p:nvSpPr>
        <p:spPr>
          <a:xfrm>
            <a:off x="6612595" y="494992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31" name="Picture 2" descr="Hình ảnh có liên quan">
            <a:extLst>
              <a:ext uri="{FF2B5EF4-FFF2-40B4-BE49-F238E27FC236}">
                <a16:creationId xmlns:a16="http://schemas.microsoft.com/office/drawing/2014/main" id="{50E55419-F3E4-47FA-AF5D-D55A07E2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84" y="5033458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AE0B9-20E7-4CA2-867D-0A630A07FBEE}"/>
              </a:ext>
            </a:extLst>
          </p:cNvPr>
          <p:cNvSpPr txBox="1"/>
          <p:nvPr/>
        </p:nvSpPr>
        <p:spPr>
          <a:xfrm>
            <a:off x="6612596" y="6045839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5E6C77-11AB-4D88-93ED-D121024EC5E7}"/>
              </a:ext>
            </a:extLst>
          </p:cNvPr>
          <p:cNvSpPr/>
          <p:nvPr/>
        </p:nvSpPr>
        <p:spPr>
          <a:xfrm>
            <a:off x="3224808" y="494992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4C2053-CC0C-469B-95A8-61F70DDA720E}"/>
              </a:ext>
            </a:extLst>
          </p:cNvPr>
          <p:cNvSpPr txBox="1"/>
          <p:nvPr/>
        </p:nvSpPr>
        <p:spPr>
          <a:xfrm>
            <a:off x="3224808" y="6006537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Kết quả hình ảnh cho football player icon vector">
            <a:extLst>
              <a:ext uri="{FF2B5EF4-FFF2-40B4-BE49-F238E27FC236}">
                <a16:creationId xmlns:a16="http://schemas.microsoft.com/office/drawing/2014/main" id="{83039F53-5148-4ABD-90B3-8309B599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30" y="5114370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7905E0-E49C-46C5-8E46-E3FCD7507556}"/>
              </a:ext>
            </a:extLst>
          </p:cNvPr>
          <p:cNvSpPr txBox="1"/>
          <p:nvPr/>
        </p:nvSpPr>
        <p:spPr>
          <a:xfrm>
            <a:off x="56170" y="4457267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15:00 – 17:00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</p:spTree>
    <p:extLst>
      <p:ext uri="{BB962C8B-B14F-4D97-AF65-F5344CB8AC3E}">
        <p14:creationId xmlns:p14="http://schemas.microsoft.com/office/powerpoint/2010/main" val="18643154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96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DA620-5E02-4034-8D10-F4ADCA4D6863}"/>
              </a:ext>
            </a:extLst>
          </p:cNvPr>
          <p:cNvSpPr/>
          <p:nvPr/>
        </p:nvSpPr>
        <p:spPr>
          <a:xfrm>
            <a:off x="2636004" y="2744036"/>
            <a:ext cx="8714820" cy="119093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Based on field type and time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rating point is not exceed 50 points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672" y="2795451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795078" y="4126167"/>
            <a:ext cx="133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5E076E4-1F2A-4F5C-ADA9-94B5605BA6CB}"/>
              </a:ext>
            </a:extLst>
          </p:cNvPr>
          <p:cNvSpPr/>
          <p:nvPr/>
        </p:nvSpPr>
        <p:spPr>
          <a:xfrm rot="5400000">
            <a:off x="6117684" y="4185770"/>
            <a:ext cx="914440" cy="460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D961E-08B6-4940-B65F-5A7468231204}"/>
              </a:ext>
            </a:extLst>
          </p:cNvPr>
          <p:cNvSpPr txBox="1"/>
          <p:nvPr/>
        </p:nvSpPr>
        <p:spPr>
          <a:xfrm>
            <a:off x="306916" y="4613313"/>
            <a:ext cx="2480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0505A3-D913-4F7E-8D32-4984897EC807}"/>
              </a:ext>
            </a:extLst>
          </p:cNvPr>
          <p:cNvSpPr/>
          <p:nvPr/>
        </p:nvSpPr>
        <p:spPr>
          <a:xfrm>
            <a:off x="6805170" y="1228390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37" name="Picture 2" descr="Hình ảnh có liên quan">
            <a:extLst>
              <a:ext uri="{FF2B5EF4-FFF2-40B4-BE49-F238E27FC236}">
                <a16:creationId xmlns:a16="http://schemas.microsoft.com/office/drawing/2014/main" id="{6443C6BA-EE3B-4D94-9381-EA5DF039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9" y="1311924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905DC4-9646-46A3-8326-9BF87E0AFFF3}"/>
              </a:ext>
            </a:extLst>
          </p:cNvPr>
          <p:cNvSpPr txBox="1"/>
          <p:nvPr/>
        </p:nvSpPr>
        <p:spPr>
          <a:xfrm>
            <a:off x="6805171" y="2324305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DE5354-012B-496D-9E34-82C22091B618}"/>
              </a:ext>
            </a:extLst>
          </p:cNvPr>
          <p:cNvSpPr/>
          <p:nvPr/>
        </p:nvSpPr>
        <p:spPr>
          <a:xfrm>
            <a:off x="3417383" y="1228390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– 19:00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  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Mr.Quý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E47A11-5F13-4375-81D1-4AB0A96B895B}"/>
              </a:ext>
            </a:extLst>
          </p:cNvPr>
          <p:cNvSpPr txBox="1"/>
          <p:nvPr/>
        </p:nvSpPr>
        <p:spPr>
          <a:xfrm>
            <a:off x="3417383" y="2285003"/>
            <a:ext cx="100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Mr.Huấn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" descr="Kết quả hình ảnh cho football player icon vector">
            <a:extLst>
              <a:ext uri="{FF2B5EF4-FFF2-40B4-BE49-F238E27FC236}">
                <a16:creationId xmlns:a16="http://schemas.microsoft.com/office/drawing/2014/main" id="{F5E8AFE8-F551-4618-A34C-EE190289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05" y="1392836"/>
            <a:ext cx="898559" cy="8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07815-FF0A-4624-97B9-B5571BF4442D}"/>
              </a:ext>
            </a:extLst>
          </p:cNvPr>
          <p:cNvSpPr/>
          <p:nvPr/>
        </p:nvSpPr>
        <p:spPr>
          <a:xfrm>
            <a:off x="5024515" y="4933515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43" name="Picture 2" descr="Hình ảnh có liên quan">
            <a:extLst>
              <a:ext uri="{FF2B5EF4-FFF2-40B4-BE49-F238E27FC236}">
                <a16:creationId xmlns:a16="http://schemas.microsoft.com/office/drawing/2014/main" id="{F2228AA8-5F58-4FFA-ABFA-A20B48AD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04" y="5017049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79B2A3-5A29-460F-BEA5-8F94F90A2321}"/>
              </a:ext>
            </a:extLst>
          </p:cNvPr>
          <p:cNvSpPr txBox="1"/>
          <p:nvPr/>
        </p:nvSpPr>
        <p:spPr>
          <a:xfrm>
            <a:off x="5024516" y="6029430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668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2B56B8-B9DE-4C68-ACD6-887DB7AF98A5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97704-5BFB-430F-AAF1-C47B88E09ED9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033F-029D-4E83-9217-C0C6FA803AC2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593EC-0D2F-4C5A-8043-9C4E32C792B5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A7FB-F154-432A-83DC-885E57F851A9}"/>
              </a:ext>
            </a:extLst>
          </p:cNvPr>
          <p:cNvSpPr txBox="1"/>
          <p:nvPr/>
        </p:nvSpPr>
        <p:spPr>
          <a:xfrm>
            <a:off x="11367095" y="6431335"/>
            <a:ext cx="758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97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F373D-9146-4092-B7DC-DFE0CA09C95B}"/>
              </a:ext>
            </a:extLst>
          </p:cNvPr>
          <p:cNvSpPr txBox="1"/>
          <p:nvPr/>
        </p:nvSpPr>
        <p:spPr>
          <a:xfrm>
            <a:off x="2608580" y="345181"/>
            <a:ext cx="567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329167-2021-454B-9A28-5D427A96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2756" y="1103024"/>
            <a:ext cx="1212959" cy="13307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474C6B-DD2C-40FC-B7A2-F0FAFA4BBD79}"/>
              </a:ext>
            </a:extLst>
          </p:cNvPr>
          <p:cNvSpPr txBox="1"/>
          <p:nvPr/>
        </p:nvSpPr>
        <p:spPr>
          <a:xfrm>
            <a:off x="2481646" y="2444499"/>
            <a:ext cx="972553" cy="30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D961E-08B6-4940-B65F-5A7468231204}"/>
              </a:ext>
            </a:extLst>
          </p:cNvPr>
          <p:cNvSpPr txBox="1"/>
          <p:nvPr/>
        </p:nvSpPr>
        <p:spPr>
          <a:xfrm>
            <a:off x="1726952" y="2752671"/>
            <a:ext cx="3558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15:00 – 17:00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85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Favorites Field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D07815-FF0A-4624-97B9-B5571BF4442D}"/>
              </a:ext>
            </a:extLst>
          </p:cNvPr>
          <p:cNvSpPr/>
          <p:nvPr/>
        </p:nvSpPr>
        <p:spPr>
          <a:xfrm>
            <a:off x="6958775" y="2087964"/>
            <a:ext cx="3258873" cy="14036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time: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– 17:00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hour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Type: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vs 5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point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Blacklist: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Favorites Field: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</a:t>
            </a:r>
          </a:p>
        </p:txBody>
      </p:sp>
      <p:pic>
        <p:nvPicPr>
          <p:cNvPr id="43" name="Picture 2" descr="Hình ảnh có liên quan">
            <a:extLst>
              <a:ext uri="{FF2B5EF4-FFF2-40B4-BE49-F238E27FC236}">
                <a16:creationId xmlns:a16="http://schemas.microsoft.com/office/drawing/2014/main" id="{F2228AA8-5F58-4FFA-ABFA-A20B48AD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64" y="2171498"/>
            <a:ext cx="964659" cy="9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79B2A3-5A29-460F-BEA5-8F94F90A2321}"/>
              </a:ext>
            </a:extLst>
          </p:cNvPr>
          <p:cNvSpPr txBox="1"/>
          <p:nvPr/>
        </p:nvSpPr>
        <p:spPr>
          <a:xfrm>
            <a:off x="6958776" y="3183879"/>
            <a:ext cx="89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C8285F-91B6-4ADD-8C4C-D49E85A9EE04}"/>
              </a:ext>
            </a:extLst>
          </p:cNvPr>
          <p:cNvSpPr/>
          <p:nvPr/>
        </p:nvSpPr>
        <p:spPr>
          <a:xfrm>
            <a:off x="1947514" y="4557549"/>
            <a:ext cx="8714820" cy="1190938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time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Mr.Hiếu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longer than Free time of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Mr.Thành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selected times to play. 15h – 17h</a:t>
            </a:r>
          </a:p>
        </p:txBody>
      </p:sp>
    </p:spTree>
    <p:extLst>
      <p:ext uri="{BB962C8B-B14F-4D97-AF65-F5344CB8AC3E}">
        <p14:creationId xmlns:p14="http://schemas.microsoft.com/office/powerpoint/2010/main" val="3005349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A59A585A-3D55-4F69-A13A-7373AF3D6070}"/>
              </a:ext>
            </a:extLst>
          </p:cNvPr>
          <p:cNvSpPr/>
          <p:nvPr/>
        </p:nvSpPr>
        <p:spPr>
          <a:xfrm>
            <a:off x="0" y="307858"/>
            <a:ext cx="2734689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8A178-A94D-408F-AAF4-5F3C598CFD5D}"/>
              </a:ext>
            </a:extLst>
          </p:cNvPr>
          <p:cNvSpPr txBox="1">
            <a:spLocks/>
          </p:cNvSpPr>
          <p:nvPr/>
        </p:nvSpPr>
        <p:spPr>
          <a:xfrm>
            <a:off x="466261" y="209438"/>
            <a:ext cx="26029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65D48-3DC5-47B0-A5BA-F921C9E2453F}"/>
              </a:ext>
            </a:extLst>
          </p:cNvPr>
          <p:cNvSpPr txBox="1"/>
          <p:nvPr/>
        </p:nvSpPr>
        <p:spPr>
          <a:xfrm>
            <a:off x="712471" y="1065701"/>
            <a:ext cx="1106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suitable field for two opponent?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37BE4-68E2-41EE-A6BB-261F596107CB}"/>
              </a:ext>
            </a:extLst>
          </p:cNvPr>
          <p:cNvSpPr/>
          <p:nvPr/>
        </p:nvSpPr>
        <p:spPr>
          <a:xfrm>
            <a:off x="406136" y="1823544"/>
            <a:ext cx="1115752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Search for field in the search radius requested by two users, the returned list contain common field of two lists found.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If there are common favorites field of two user or one of two users in return list, system will only recommend these fields.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If there is no favorites field of any user in return list, system will return all returned list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A41C5-7EB9-4822-A335-B2A32C0062D5}"/>
              </a:ext>
            </a:extLst>
          </p:cNvPr>
          <p:cNvSpPr/>
          <p:nvPr/>
        </p:nvSpPr>
        <p:spPr>
          <a:xfrm>
            <a:off x="0" y="6397467"/>
            <a:ext cx="12192000" cy="4605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9128C-B316-4563-8011-B839DB1EDDD7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ECC68-5C2B-4F30-8FB8-D11AF12DBE01}"/>
              </a:ext>
            </a:extLst>
          </p:cNvPr>
          <p:cNvSpPr txBox="1"/>
          <p:nvPr/>
        </p:nvSpPr>
        <p:spPr>
          <a:xfrm>
            <a:off x="11300688" y="6431335"/>
            <a:ext cx="82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98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4215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4">
            <a:extLst>
              <a:ext uri="{FF2B5EF4-FFF2-40B4-BE49-F238E27FC236}">
                <a16:creationId xmlns:a16="http://schemas.microsoft.com/office/drawing/2014/main" id="{CE926A85-BAFF-49A1-AE56-F8771E7C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31" y="998201"/>
            <a:ext cx="8607138" cy="5390210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A567EFB1-56EB-4535-B2EC-D533133A127A}"/>
              </a:ext>
            </a:extLst>
          </p:cNvPr>
          <p:cNvSpPr/>
          <p:nvPr/>
        </p:nvSpPr>
        <p:spPr>
          <a:xfrm>
            <a:off x="4368652" y="1985521"/>
            <a:ext cx="3454695" cy="3454695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36267-4F25-4C90-9F7D-F52E31C5D65A}"/>
              </a:ext>
            </a:extLst>
          </p:cNvPr>
          <p:cNvSpPr/>
          <p:nvPr/>
        </p:nvSpPr>
        <p:spPr>
          <a:xfrm>
            <a:off x="5763087" y="1498217"/>
            <a:ext cx="4289326" cy="4289326"/>
          </a:xfrm>
          <a:prstGeom prst="ellipse">
            <a:avLst/>
          </a:prstGeom>
          <a:solidFill>
            <a:schemeClr val="accent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3D2490B-CAC1-42DF-8D16-50E16E9B7B8C}"/>
              </a:ext>
            </a:extLst>
          </p:cNvPr>
          <p:cNvSpPr/>
          <p:nvPr/>
        </p:nvSpPr>
        <p:spPr>
          <a:xfrm>
            <a:off x="1" y="307858"/>
            <a:ext cx="2671492" cy="6594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206DA1A-07A0-4F91-A187-4D18DDF7B200}"/>
              </a:ext>
            </a:extLst>
          </p:cNvPr>
          <p:cNvSpPr txBox="1">
            <a:spLocks/>
          </p:cNvSpPr>
          <p:nvPr/>
        </p:nvSpPr>
        <p:spPr>
          <a:xfrm>
            <a:off x="476250" y="216897"/>
            <a:ext cx="5619750" cy="90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players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79F64-8E46-4A2C-9715-35D65985FFF3}"/>
              </a:ext>
            </a:extLst>
          </p:cNvPr>
          <p:cNvSpPr/>
          <p:nvPr/>
        </p:nvSpPr>
        <p:spPr>
          <a:xfrm>
            <a:off x="0" y="6397466"/>
            <a:ext cx="12192000" cy="469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http://www.corelynx.com/sites/default/files/technologies/mobile-application.png">
            <a:extLst>
              <a:ext uri="{FF2B5EF4-FFF2-40B4-BE49-F238E27FC236}">
                <a16:creationId xmlns:a16="http://schemas.microsoft.com/office/drawing/2014/main" id="{2F8DC939-3294-4566-8E5F-26769B22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19" y="4358640"/>
            <a:ext cx="2940424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F9C8D3-1D35-4A6C-995A-5ADE14C175C1}"/>
              </a:ext>
            </a:extLst>
          </p:cNvPr>
          <p:cNvSpPr txBox="1"/>
          <p:nvPr/>
        </p:nvSpPr>
        <p:spPr>
          <a:xfrm>
            <a:off x="3286125" y="360687"/>
            <a:ext cx="860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suitable opponent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0944560-EA32-43C0-94D5-1441CCB89A4F}"/>
              </a:ext>
            </a:extLst>
          </p:cNvPr>
          <p:cNvSpPr/>
          <p:nvPr/>
        </p:nvSpPr>
        <p:spPr>
          <a:xfrm>
            <a:off x="9235249" y="1432727"/>
            <a:ext cx="1064738" cy="1330934"/>
          </a:xfrm>
          <a:prstGeom prst="wedgeRectCallout">
            <a:avLst>
              <a:gd name="adj1" fmla="val -163629"/>
              <a:gd name="adj2" fmla="val 1177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6BBC-0758-4A50-A966-0B74FA41B678}"/>
              </a:ext>
            </a:extLst>
          </p:cNvPr>
          <p:cNvSpPr txBox="1"/>
          <p:nvPr/>
        </p:nvSpPr>
        <p:spPr>
          <a:xfrm>
            <a:off x="9278174" y="2447068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Shape 910">
            <a:extLst>
              <a:ext uri="{FF2B5EF4-FFF2-40B4-BE49-F238E27FC236}">
                <a16:creationId xmlns:a16="http://schemas.microsoft.com/office/drawing/2014/main" id="{6CE6023B-D1E4-43C8-888F-307B7F829A05}"/>
              </a:ext>
            </a:extLst>
          </p:cNvPr>
          <p:cNvSpPr/>
          <p:nvPr/>
        </p:nvSpPr>
        <p:spPr>
          <a:xfrm rot="8100000">
            <a:off x="7863907" y="33297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7170" name="Picture 2" descr="Hình ảnh có liên quan">
            <a:extLst>
              <a:ext uri="{FF2B5EF4-FFF2-40B4-BE49-F238E27FC236}">
                <a16:creationId xmlns:a16="http://schemas.microsoft.com/office/drawing/2014/main" id="{43297CC4-0AE5-4A47-A84F-DBA1A6C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28" y="1489817"/>
            <a:ext cx="962366" cy="9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pe 910">
            <a:extLst>
              <a:ext uri="{FF2B5EF4-FFF2-40B4-BE49-F238E27FC236}">
                <a16:creationId xmlns:a16="http://schemas.microsoft.com/office/drawing/2014/main" id="{360BBC6E-FF90-469F-A9F2-6FA1A2E1FC8C}"/>
              </a:ext>
            </a:extLst>
          </p:cNvPr>
          <p:cNvSpPr/>
          <p:nvPr/>
        </p:nvSpPr>
        <p:spPr>
          <a:xfrm rot="8100000">
            <a:off x="6029257" y="340448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Shape 910">
            <a:extLst>
              <a:ext uri="{FF2B5EF4-FFF2-40B4-BE49-F238E27FC236}">
                <a16:creationId xmlns:a16="http://schemas.microsoft.com/office/drawing/2014/main" id="{4889FD81-239A-4B89-9223-74E2D4F952CC}"/>
              </a:ext>
            </a:extLst>
          </p:cNvPr>
          <p:cNvSpPr/>
          <p:nvPr/>
        </p:nvSpPr>
        <p:spPr>
          <a:xfrm rot="8100000">
            <a:off x="6236542" y="273710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5" name="Shape 910">
            <a:extLst>
              <a:ext uri="{FF2B5EF4-FFF2-40B4-BE49-F238E27FC236}">
                <a16:creationId xmlns:a16="http://schemas.microsoft.com/office/drawing/2014/main" id="{002F6C62-734F-4816-9E96-B34BBAC833F8}"/>
              </a:ext>
            </a:extLst>
          </p:cNvPr>
          <p:cNvSpPr/>
          <p:nvPr/>
        </p:nvSpPr>
        <p:spPr>
          <a:xfrm rot="8100000">
            <a:off x="6156713" y="4362179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98D98D-D90B-4FB6-A9CD-C39FAD19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593" y="129636"/>
            <a:ext cx="1158242" cy="553856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427482-EDAC-4A58-B86B-C2F2268D3B5E}"/>
              </a:ext>
            </a:extLst>
          </p:cNvPr>
          <p:cNvSpPr/>
          <p:nvPr/>
        </p:nvSpPr>
        <p:spPr>
          <a:xfrm>
            <a:off x="11367095" y="6405022"/>
            <a:ext cx="824905" cy="453856"/>
          </a:xfrm>
          <a:custGeom>
            <a:avLst/>
            <a:gdLst>
              <a:gd name="connsiteX0" fmla="*/ 113464 w 824905"/>
              <a:gd name="connsiteY0" fmla="*/ 0 h 453856"/>
              <a:gd name="connsiteX1" fmla="*/ 120221 w 824905"/>
              <a:gd name="connsiteY1" fmla="*/ 0 h 453856"/>
              <a:gd name="connsiteX2" fmla="*/ 661286 w 824905"/>
              <a:gd name="connsiteY2" fmla="*/ 0 h 453856"/>
              <a:gd name="connsiteX3" fmla="*/ 824905 w 824905"/>
              <a:gd name="connsiteY3" fmla="*/ 0 h 453856"/>
              <a:gd name="connsiteX4" fmla="*/ 824905 w 824905"/>
              <a:gd name="connsiteY4" fmla="*/ 453856 h 453856"/>
              <a:gd name="connsiteX5" fmla="*/ 661286 w 824905"/>
              <a:gd name="connsiteY5" fmla="*/ 453856 h 453856"/>
              <a:gd name="connsiteX6" fmla="*/ 120221 w 824905"/>
              <a:gd name="connsiteY6" fmla="*/ 453856 h 453856"/>
              <a:gd name="connsiteX7" fmla="*/ 113464 w 824905"/>
              <a:gd name="connsiteY7" fmla="*/ 453856 h 453856"/>
              <a:gd name="connsiteX8" fmla="*/ 0 w 824905"/>
              <a:gd name="connsiteY8" fmla="*/ 226928 h 45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05" h="453856">
                <a:moveTo>
                  <a:pt x="113464" y="0"/>
                </a:moveTo>
                <a:lnTo>
                  <a:pt x="120221" y="0"/>
                </a:lnTo>
                <a:lnTo>
                  <a:pt x="661286" y="0"/>
                </a:lnTo>
                <a:lnTo>
                  <a:pt x="824905" y="0"/>
                </a:lnTo>
                <a:lnTo>
                  <a:pt x="824905" y="453856"/>
                </a:lnTo>
                <a:lnTo>
                  <a:pt x="661286" y="453856"/>
                </a:lnTo>
                <a:lnTo>
                  <a:pt x="120221" y="453856"/>
                </a:lnTo>
                <a:lnTo>
                  <a:pt x="113464" y="453856"/>
                </a:lnTo>
                <a:lnTo>
                  <a:pt x="0" y="22692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7ADBE-5510-46F3-BE40-67FFDA91CDEE}"/>
              </a:ext>
            </a:extLst>
          </p:cNvPr>
          <p:cNvSpPr txBox="1"/>
          <p:nvPr/>
        </p:nvSpPr>
        <p:spPr>
          <a:xfrm>
            <a:off x="11300688" y="6431335"/>
            <a:ext cx="82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F2CF2F5-DD60-4FA7-A7AA-100133C613EB}" type="slidenum">
              <a:rPr lang="en-US" sz="2200" b="1" smtClean="0">
                <a:solidFill>
                  <a:schemeClr val="bg1"/>
                </a:solidFill>
                <a:latin typeface="Roboto"/>
              </a:rPr>
              <a:pPr algn="r"/>
              <a:t>99</a:t>
            </a:fld>
            <a:endParaRPr lang="en-US" sz="22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65D9C33A-9B65-4AF3-8BE9-2CCBE4DB10CF}"/>
              </a:ext>
            </a:extLst>
          </p:cNvPr>
          <p:cNvSpPr/>
          <p:nvPr/>
        </p:nvSpPr>
        <p:spPr>
          <a:xfrm>
            <a:off x="6874067" y="4094340"/>
            <a:ext cx="3558012" cy="1632143"/>
          </a:xfrm>
          <a:prstGeom prst="wedgeRectCallout">
            <a:avLst>
              <a:gd name="adj1" fmla="val -66314"/>
              <a:gd name="adj2" fmla="val -70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D72100-831B-476E-AE5A-B051A17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1175" y="4282172"/>
            <a:ext cx="993061" cy="10894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C527DE-7BE6-4E3F-8A43-85BA5BEC4460}"/>
              </a:ext>
            </a:extLst>
          </p:cNvPr>
          <p:cNvSpPr txBox="1"/>
          <p:nvPr/>
        </p:nvSpPr>
        <p:spPr>
          <a:xfrm>
            <a:off x="7037722" y="5418706"/>
            <a:ext cx="136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Mr.Thành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B881B5-03CF-4FF9-B2D6-153C4B118024}"/>
              </a:ext>
            </a:extLst>
          </p:cNvPr>
          <p:cNvSpPr txBox="1"/>
          <p:nvPr/>
        </p:nvSpPr>
        <p:spPr>
          <a:xfrm>
            <a:off x="9291237" y="5403584"/>
            <a:ext cx="97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Mr.Hiếu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2" descr="Hình ảnh có liên quan">
            <a:extLst>
              <a:ext uri="{FF2B5EF4-FFF2-40B4-BE49-F238E27FC236}">
                <a16:creationId xmlns:a16="http://schemas.microsoft.com/office/drawing/2014/main" id="{F2B6F66F-6218-42C7-A8DB-FE71F8F4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48" y="4301467"/>
            <a:ext cx="1090952" cy="10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ECDEAD6-0E75-4D95-9DC4-8E7EB540A786}"/>
              </a:ext>
            </a:extLst>
          </p:cNvPr>
          <p:cNvSpPr txBox="1"/>
          <p:nvPr/>
        </p:nvSpPr>
        <p:spPr>
          <a:xfrm>
            <a:off x="8202720" y="4609860"/>
            <a:ext cx="97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66C24F3C-39D6-4C7A-9EEB-73568FB9C395}"/>
              </a:ext>
            </a:extLst>
          </p:cNvPr>
          <p:cNvSpPr/>
          <p:nvPr/>
        </p:nvSpPr>
        <p:spPr>
          <a:xfrm>
            <a:off x="1381760" y="1498215"/>
            <a:ext cx="4418843" cy="1001145"/>
          </a:xfrm>
          <a:prstGeom prst="wedgeRectCallout">
            <a:avLst>
              <a:gd name="adj1" fmla="val 62963"/>
              <a:gd name="adj2" fmla="val 110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mini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Chảo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180.000 VNĐ</a:t>
            </a:r>
          </a:p>
        </p:txBody>
      </p:sp>
      <p:pic>
        <p:nvPicPr>
          <p:cNvPr id="9222" name="Picture 6" descr="Kết quả hình ảnh cho football field vector">
            <a:extLst>
              <a:ext uri="{FF2B5EF4-FFF2-40B4-BE49-F238E27FC236}">
                <a16:creationId xmlns:a16="http://schemas.microsoft.com/office/drawing/2014/main" id="{17DAE1F5-8061-406D-97AF-B0CC8A76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4" y="160041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5F251C4-4703-4A87-984D-9FC7C11ACA28}"/>
              </a:ext>
            </a:extLst>
          </p:cNvPr>
          <p:cNvSpPr/>
          <p:nvPr/>
        </p:nvSpPr>
        <p:spPr>
          <a:xfrm>
            <a:off x="701121" y="3269788"/>
            <a:ext cx="4418843" cy="1001145"/>
          </a:xfrm>
          <a:prstGeom prst="wedgeRectCallout">
            <a:avLst>
              <a:gd name="adj1" fmla="val 74689"/>
              <a:gd name="adj2" fmla="val 920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200.000 VNĐ</a:t>
            </a:r>
          </a:p>
        </p:txBody>
      </p:sp>
      <p:pic>
        <p:nvPicPr>
          <p:cNvPr id="47" name="Picture 6" descr="Kết quả hình ảnh cho football field vector">
            <a:extLst>
              <a:ext uri="{FF2B5EF4-FFF2-40B4-BE49-F238E27FC236}">
                <a16:creationId xmlns:a16="http://schemas.microsoft.com/office/drawing/2014/main" id="{0FEE3BDB-6064-4F64-A926-43836031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5" y="3353160"/>
            <a:ext cx="1183498" cy="7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910">
            <a:extLst>
              <a:ext uri="{FF2B5EF4-FFF2-40B4-BE49-F238E27FC236}">
                <a16:creationId xmlns:a16="http://schemas.microsoft.com/office/drawing/2014/main" id="{C2AD6B0A-36B6-46B3-BE0E-082FC5AD8304}"/>
              </a:ext>
            </a:extLst>
          </p:cNvPr>
          <p:cNvSpPr/>
          <p:nvPr/>
        </p:nvSpPr>
        <p:spPr>
          <a:xfrm rot="8100000">
            <a:off x="5365841" y="4874163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accent6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1A2B909-B503-4B3F-AED5-C43BD85C4ACB}"/>
              </a:ext>
            </a:extLst>
          </p:cNvPr>
          <p:cNvSpPr/>
          <p:nvPr/>
        </p:nvSpPr>
        <p:spPr>
          <a:xfrm>
            <a:off x="1841738" y="5477274"/>
            <a:ext cx="4418843" cy="1001145"/>
          </a:xfrm>
          <a:prstGeom prst="wedgeRectCallout">
            <a:avLst>
              <a:gd name="adj1" fmla="val 32329"/>
              <a:gd name="adj2" fmla="val -723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Sân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15h – 17h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210.000 VNĐ</a:t>
            </a:r>
          </a:p>
        </p:txBody>
      </p:sp>
    </p:spTree>
    <p:extLst>
      <p:ext uri="{BB962C8B-B14F-4D97-AF65-F5344CB8AC3E}">
        <p14:creationId xmlns:p14="http://schemas.microsoft.com/office/powerpoint/2010/main" val="50862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5323</Words>
  <Application>Microsoft Office PowerPoint</Application>
  <PresentationFormat>Widescreen</PresentationFormat>
  <Paragraphs>1463</Paragraphs>
  <Slides>117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7" baseType="lpstr">
      <vt:lpstr>Arial</vt:lpstr>
      <vt:lpstr>Calibri</vt:lpstr>
      <vt:lpstr>Calibri Light</vt:lpstr>
      <vt:lpstr>Candara</vt:lpstr>
      <vt:lpstr>Roboto</vt:lpstr>
      <vt:lpstr>Roboto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F</vt:lpstr>
      <vt:lpstr>Scenario 1</vt:lpstr>
      <vt:lpstr>Scenario 1</vt:lpstr>
      <vt:lpstr>Scenario 1</vt:lpstr>
      <vt:lpstr>Scenario 1</vt:lpstr>
      <vt:lpstr>Scenario 1</vt:lpstr>
      <vt:lpstr>Scenario 1</vt:lpstr>
      <vt:lpstr>Scenario 1</vt:lpstr>
      <vt:lpstr>Scenario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</vt:lpstr>
      <vt:lpstr>Scenario 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How the system can arranges time ?</vt:lpstr>
      <vt:lpstr>Cây Trâm Football Field</vt:lpstr>
      <vt:lpstr>Summary: Every field is the same, so we can put request 6 into Field 2, or Field 3 by swap all requests was set to Field 1 =&gt; We only need to manage free time of all fields, no matter what the request is placed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Cây Trâm Football Field</vt:lpstr>
      <vt:lpstr>How to arrange time when there are multiple reservation requests?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Quý Mai</dc:creator>
  <cp:lastModifiedBy>Minh Quý Mai</cp:lastModifiedBy>
  <cp:revision>904</cp:revision>
  <dcterms:created xsi:type="dcterms:W3CDTF">2017-12-05T07:02:27Z</dcterms:created>
  <dcterms:modified xsi:type="dcterms:W3CDTF">2017-12-23T01:18:43Z</dcterms:modified>
</cp:coreProperties>
</file>